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1829" r:id="rId5"/>
    <p:sldId id="1888" r:id="rId6"/>
    <p:sldId id="1900" r:id="rId7"/>
    <p:sldId id="1891" r:id="rId8"/>
    <p:sldId id="1857" r:id="rId9"/>
    <p:sldId id="1858" r:id="rId10"/>
    <p:sldId id="1916" r:id="rId11"/>
    <p:sldId id="1901" r:id="rId12"/>
    <p:sldId id="1917" r:id="rId13"/>
    <p:sldId id="1918" r:id="rId14"/>
    <p:sldId id="1919" r:id="rId15"/>
    <p:sldId id="1920" r:id="rId16"/>
    <p:sldId id="1859" r:id="rId17"/>
    <p:sldId id="1921" r:id="rId18"/>
    <p:sldId id="1922" r:id="rId19"/>
    <p:sldId id="1864" r:id="rId20"/>
  </p:sldIdLst>
  <p:sldSz cx="9144000" cy="6858000" type="screen4x3"/>
  <p:notesSz cx="9144000" cy="6858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29A5C777-E4AB-6640-9EF5-924F0809D737}">
          <p14:sldIdLst>
            <p14:sldId id="1829"/>
            <p14:sldId id="1888"/>
            <p14:sldId id="1900"/>
            <p14:sldId id="1891"/>
            <p14:sldId id="1857"/>
            <p14:sldId id="1858"/>
            <p14:sldId id="1916"/>
            <p14:sldId id="1901"/>
            <p14:sldId id="1917"/>
            <p14:sldId id="1918"/>
            <p14:sldId id="1919"/>
            <p14:sldId id="1920"/>
            <p14:sldId id="1859"/>
            <p14:sldId id="1921"/>
            <p14:sldId id="1922"/>
            <p14:sldId id="1864"/>
          </p14:sldIdLst>
        </p14:section>
      </p14:sectionLst>
    </p:ext>
    <p:ext uri="{EFAFB233-063F-42B5-8137-9DF3F51BA10A}">
      <p15:sldGuideLst xmlns:p15="http://schemas.microsoft.com/office/powerpoint/2012/main">
        <p15:guide id="1" orient="horz" pos="155">
          <p15:clr>
            <a:srgbClr val="A4A3A4"/>
          </p15:clr>
        </p15:guide>
        <p15:guide id="2" orient="horz" pos="2160">
          <p15:clr>
            <a:srgbClr val="A4A3A4"/>
          </p15:clr>
        </p15:guide>
        <p15:guide id="3" pos="2907">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EAE2C45-2893-420A-8480-9DBFC820E269}" name="Sédik Chekir" initials="SC" userId="S::sedik.chekir@autolibvelibmetropole.fr::4136c242-a153-412c-9c95-f429e01fd16c" providerId="AD"/>
  <p188:author id="{0FC353D3-4919-A245-91D9-D04EFEFD1127}" name="Yannick Cabaret" initials="YC" userId="S::yannick.cabaret@autolibvelibmetropole.fr::67d684a4-c02b-4917-939f-293bd9457b8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tthieu Fierling" initials="MF" lastIdx="17" clrIdx="0">
    <p:extLst>
      <p:ext uri="{19B8F6BF-5375-455C-9EA6-DF929625EA0E}">
        <p15:presenceInfo xmlns:p15="http://schemas.microsoft.com/office/powerpoint/2012/main" userId="S::matthieu.fierling@autolibvelibmetropole.fr::e66632e1-3806-4a2f-9398-5b90435a68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6058"/>
    <a:srgbClr val="6F944D"/>
    <a:srgbClr val="24555B"/>
    <a:srgbClr val="3C6CB4"/>
    <a:srgbClr val="1C32AD"/>
    <a:srgbClr val="A3AEA6"/>
    <a:srgbClr val="DBECDB"/>
    <a:srgbClr val="829088"/>
    <a:srgbClr val="FFFD78"/>
    <a:srgbClr val="4643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45F37E-5B51-FBBC-61DB-CC3B25AAD85B}" v="2" dt="2024-06-18T07:24:27.768"/>
    <p1510:client id="{43924981-B00D-561E-CED5-D5730AF70130}" v="1" dt="2024-06-19T13:45:50.522"/>
    <p1510:client id="{C73D957C-73DD-BDBA-4391-A0FC96E6063D}" v="58" dt="2024-06-17T17:23:13.317"/>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EC20E35-A176-4012-BC5E-935CFFF8708E}" styleName="Style moyen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p:cViewPr varScale="1">
        <p:scale>
          <a:sx n="121" d="100"/>
          <a:sy n="121" d="100"/>
        </p:scale>
        <p:origin x="696" y="176"/>
      </p:cViewPr>
      <p:guideLst>
        <p:guide orient="horz" pos="155"/>
        <p:guide orient="horz" pos="2160"/>
        <p:guide pos="290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halie Couram" userId="S::nathalie.couram@autolibvelibmetropole.fr::a21e3451-6bac-4ea4-a286-43589e3d1d35" providerId="AD" clId="Web-{3D45F37E-5B51-FBBC-61DB-CC3B25AAD85B}"/>
    <pc:docChg chg="modSld">
      <pc:chgData name="Nathalie Couram" userId="S::nathalie.couram@autolibvelibmetropole.fr::a21e3451-6bac-4ea4-a286-43589e3d1d35" providerId="AD" clId="Web-{3D45F37E-5B51-FBBC-61DB-CC3B25AAD85B}" dt="2024-06-18T07:24:27.768" v="1" actId="20577"/>
      <pc:docMkLst>
        <pc:docMk/>
      </pc:docMkLst>
      <pc:sldChg chg="modSp">
        <pc:chgData name="Nathalie Couram" userId="S::nathalie.couram@autolibvelibmetropole.fr::a21e3451-6bac-4ea4-a286-43589e3d1d35" providerId="AD" clId="Web-{3D45F37E-5B51-FBBC-61DB-CC3B25AAD85B}" dt="2024-06-18T07:24:27.768" v="1" actId="20577"/>
        <pc:sldMkLst>
          <pc:docMk/>
          <pc:sldMk cId="1828069173" sldId="1899"/>
        </pc:sldMkLst>
        <pc:spChg chg="mod">
          <ac:chgData name="Nathalie Couram" userId="S::nathalie.couram@autolibvelibmetropole.fr::a21e3451-6bac-4ea4-a286-43589e3d1d35" providerId="AD" clId="Web-{3D45F37E-5B51-FBBC-61DB-CC3B25AAD85B}" dt="2024-06-18T07:24:27.768" v="1" actId="20577"/>
          <ac:spMkLst>
            <pc:docMk/>
            <pc:sldMk cId="1828069173" sldId="1899"/>
            <ac:spMk id="3" creationId="{D1385C71-290D-AEC5-66C9-316F0B6FC03C}"/>
          </ac:spMkLst>
        </pc:spChg>
      </pc:sldChg>
    </pc:docChg>
  </pc:docChgLst>
  <pc:docChgLst>
    <pc:chgData name="Sédik Chekir" userId="S::sedik.chekir@autolibvelibmetropole.fr::4136c242-a153-412c-9c95-f429e01fd16c" providerId="AD" clId="Web-{C73D957C-73DD-BDBA-4391-A0FC96E6063D}"/>
    <pc:docChg chg="modSld">
      <pc:chgData name="Sédik Chekir" userId="S::sedik.chekir@autolibvelibmetropole.fr::4136c242-a153-412c-9c95-f429e01fd16c" providerId="AD" clId="Web-{C73D957C-73DD-BDBA-4391-A0FC96E6063D}" dt="2024-06-17T17:23:11.442" v="27" actId="20577"/>
      <pc:docMkLst>
        <pc:docMk/>
      </pc:docMkLst>
      <pc:sldChg chg="modSp">
        <pc:chgData name="Sédik Chekir" userId="S::sedik.chekir@autolibvelibmetropole.fr::4136c242-a153-412c-9c95-f429e01fd16c" providerId="AD" clId="Web-{C73D957C-73DD-BDBA-4391-A0FC96E6063D}" dt="2024-06-17T17:23:11.442" v="27" actId="20577"/>
        <pc:sldMkLst>
          <pc:docMk/>
          <pc:sldMk cId="1179748931" sldId="1910"/>
        </pc:sldMkLst>
        <pc:spChg chg="mod">
          <ac:chgData name="Sédik Chekir" userId="S::sedik.chekir@autolibvelibmetropole.fr::4136c242-a153-412c-9c95-f429e01fd16c" providerId="AD" clId="Web-{C73D957C-73DD-BDBA-4391-A0FC96E6063D}" dt="2024-06-17T17:23:11.442" v="27" actId="20577"/>
          <ac:spMkLst>
            <pc:docMk/>
            <pc:sldMk cId="1179748931" sldId="1910"/>
            <ac:spMk id="5" creationId="{89DBE80F-8F20-FD9B-D667-5F457F4DDC24}"/>
          </ac:spMkLst>
        </pc:spChg>
      </pc:sldChg>
    </pc:docChg>
  </pc:docChgLst>
  <pc:docChgLst>
    <pc:chgData name="Pierre Sidibe" userId="S::pierre.sidibe@autolibvelibmetropole.fr::ed2ae27a-2ae0-46ff-93bc-b637b560b78b" providerId="AD" clId="Web-{43924981-B00D-561E-CED5-D5730AF70130}"/>
    <pc:docChg chg="modSld">
      <pc:chgData name="Pierre Sidibe" userId="S::pierre.sidibe@autolibvelibmetropole.fr::ed2ae27a-2ae0-46ff-93bc-b637b560b78b" providerId="AD" clId="Web-{43924981-B00D-561E-CED5-D5730AF70130}" dt="2024-06-19T13:45:50.522" v="0" actId="1076"/>
      <pc:docMkLst>
        <pc:docMk/>
      </pc:docMkLst>
      <pc:sldChg chg="modSp">
        <pc:chgData name="Pierre Sidibe" userId="S::pierre.sidibe@autolibvelibmetropole.fr::ed2ae27a-2ae0-46ff-93bc-b637b560b78b" providerId="AD" clId="Web-{43924981-B00D-561E-CED5-D5730AF70130}" dt="2024-06-19T13:45:50.522" v="0" actId="1076"/>
        <pc:sldMkLst>
          <pc:docMk/>
          <pc:sldMk cId="3057889055" sldId="1923"/>
        </pc:sldMkLst>
        <pc:spChg chg="mod">
          <ac:chgData name="Pierre Sidibe" userId="S::pierre.sidibe@autolibvelibmetropole.fr::ed2ae27a-2ae0-46ff-93bc-b637b560b78b" providerId="AD" clId="Web-{43924981-B00D-561E-CED5-D5730AF70130}" dt="2024-06-19T13:45:50.522" v="0" actId="1076"/>
          <ac:spMkLst>
            <pc:docMk/>
            <pc:sldMk cId="3057889055" sldId="1923"/>
            <ac:spMk id="3" creationId="{F781DFC0-B5D7-682F-5686-51D7B5E390D5}"/>
          </ac:spMkLst>
        </pc:spChg>
      </pc:sldChg>
    </pc:docChg>
  </pc:docChgLst>
  <pc:docChgLst>
    <pc:chgData name="Fabienne PUIG" userId="S::fabienne.puig@autolibvelibmetropole.fr::48112b9f-0208-447d-8515-e1a2677c06f8" providerId="AD" clId="Web-{151479B9-555E-1395-60D7-5852B76DF9B2}"/>
    <pc:docChg chg="modSld">
      <pc:chgData name="Fabienne PUIG" userId="S::fabienne.puig@autolibvelibmetropole.fr::48112b9f-0208-447d-8515-e1a2677c06f8" providerId="AD" clId="Web-{151479B9-555E-1395-60D7-5852B76DF9B2}" dt="2024-06-17T05:36:01.115" v="3" actId="1076"/>
      <pc:docMkLst>
        <pc:docMk/>
      </pc:docMkLst>
      <pc:sldChg chg="modSp">
        <pc:chgData name="Fabienne PUIG" userId="S::fabienne.puig@autolibvelibmetropole.fr::48112b9f-0208-447d-8515-e1a2677c06f8" providerId="AD" clId="Web-{151479B9-555E-1395-60D7-5852B76DF9B2}" dt="2024-06-17T05:36:01.115" v="3" actId="1076"/>
        <pc:sldMkLst>
          <pc:docMk/>
          <pc:sldMk cId="3926843777" sldId="1900"/>
        </pc:sldMkLst>
        <pc:spChg chg="mod">
          <ac:chgData name="Fabienne PUIG" userId="S::fabienne.puig@autolibvelibmetropole.fr::48112b9f-0208-447d-8515-e1a2677c06f8" providerId="AD" clId="Web-{151479B9-555E-1395-60D7-5852B76DF9B2}" dt="2024-06-17T05:36:01.115" v="3" actId="1076"/>
          <ac:spMkLst>
            <pc:docMk/>
            <pc:sldMk cId="3926843777" sldId="1900"/>
            <ac:spMk id="9" creationId="{9DB7B1F5-76A8-E2A9-F01E-91D35B35D6F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53A568E1-A215-0E46-AFBE-A4B4A3617816}" type="datetimeFigureOut">
              <a:rPr lang="fr-FR" smtClean="0"/>
              <a:t>19/06/2024</a:t>
            </a:fld>
            <a:endParaRPr lang="fr-FR"/>
          </a:p>
        </p:txBody>
      </p:sp>
      <p:sp>
        <p:nvSpPr>
          <p:cNvPr id="4" name="Espace réservé du pied de page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0D299BEE-F315-B14A-B127-4D2BDAB6520A}" type="slidenum">
              <a:rPr lang="fr-FR" smtClean="0"/>
              <a:t>‹N°›</a:t>
            </a:fld>
            <a:endParaRPr lang="fr-FR"/>
          </a:p>
        </p:txBody>
      </p:sp>
    </p:spTree>
    <p:extLst>
      <p:ext uri="{BB962C8B-B14F-4D97-AF65-F5344CB8AC3E}">
        <p14:creationId xmlns:p14="http://schemas.microsoft.com/office/powerpoint/2010/main" val="34720095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293C03C8-6851-BF41-9817-A007C2840AC4}" type="datetimeFigureOut">
              <a:rPr lang="fr-FR" smtClean="0"/>
              <a:t>19/06/2024</a:t>
            </a:fld>
            <a:endParaRPr lang="fr-FR"/>
          </a:p>
        </p:txBody>
      </p:sp>
      <p:sp>
        <p:nvSpPr>
          <p:cNvPr id="4" name="Espace réservé de l'image des diapositives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6257FF3D-ED3F-3F47-BDB8-927FC737CD17}" type="slidenum">
              <a:rPr lang="fr-FR" smtClean="0"/>
              <a:t>‹N°›</a:t>
            </a:fld>
            <a:endParaRPr lang="fr-FR"/>
          </a:p>
        </p:txBody>
      </p:sp>
    </p:spTree>
    <p:extLst>
      <p:ext uri="{BB962C8B-B14F-4D97-AF65-F5344CB8AC3E}">
        <p14:creationId xmlns:p14="http://schemas.microsoft.com/office/powerpoint/2010/main" val="2806139603"/>
      </p:ext>
    </p:extLst>
  </p:cSld>
  <p:clrMap bg1="lt1" tx1="dk1" bg2="lt2" tx2="dk2" accent1="accent1" accent2="accent2" accent3="accent3" accent4="accent4" accent5="accent5" accent6="accent6" hlink="hlink" folHlink="folHlink"/>
  <p:hf sldNum="0"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2612499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3684103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1364677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3833248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2953979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3754527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225373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2074206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3291084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30069647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v.">
    <p:spTree>
      <p:nvGrpSpPr>
        <p:cNvPr id="1" name=""/>
        <p:cNvGrpSpPr/>
        <p:nvPr/>
      </p:nvGrpSpPr>
      <p:grpSpPr>
        <a:xfrm>
          <a:off x="0" y="0"/>
          <a:ext cx="0" cy="0"/>
          <a:chOff x="0" y="0"/>
          <a:chExt cx="0" cy="0"/>
        </a:xfrm>
      </p:grpSpPr>
      <p:sp>
        <p:nvSpPr>
          <p:cNvPr id="8" name="Rectangle 7"/>
          <p:cNvSpPr/>
          <p:nvPr userDrawn="1"/>
        </p:nvSpPr>
        <p:spPr>
          <a:xfrm>
            <a:off x="252000" y="252000"/>
            <a:ext cx="4320000" cy="635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re 1"/>
          <p:cNvSpPr>
            <a:spLocks noGrp="1"/>
          </p:cNvSpPr>
          <p:nvPr>
            <p:ph type="ctrTitle"/>
          </p:nvPr>
        </p:nvSpPr>
        <p:spPr>
          <a:xfrm>
            <a:off x="5076000" y="3035341"/>
            <a:ext cx="3816000" cy="1187663"/>
          </a:xfrm>
        </p:spPr>
        <p:txBody>
          <a:bodyPr lIns="0" tIns="0" rIns="0" bIns="0" anchor="t" anchorCtr="0">
            <a:noAutofit/>
          </a:bodyPr>
          <a:lstStyle>
            <a:lvl1pPr algn="l">
              <a:lnSpc>
                <a:spcPct val="90000"/>
              </a:lnSpc>
              <a:defRPr sz="3400" b="1">
                <a:solidFill>
                  <a:schemeClr val="tx2"/>
                </a:solidFill>
              </a:defRPr>
            </a:lvl1pPr>
          </a:lstStyle>
          <a:p>
            <a:r>
              <a:rPr lang="fr-FR"/>
              <a:t>Cliquez et modifiez le titre</a:t>
            </a:r>
          </a:p>
        </p:txBody>
      </p:sp>
      <p:sp>
        <p:nvSpPr>
          <p:cNvPr id="3" name="Sous-titre 2"/>
          <p:cNvSpPr>
            <a:spLocks noGrp="1"/>
          </p:cNvSpPr>
          <p:nvPr>
            <p:ph type="subTitle" idx="1"/>
          </p:nvPr>
        </p:nvSpPr>
        <p:spPr>
          <a:xfrm>
            <a:off x="5076000" y="4252586"/>
            <a:ext cx="3816000" cy="725774"/>
          </a:xfrm>
        </p:spPr>
        <p:txBody>
          <a:bodyPr lIns="0" tIns="0" rIns="0" bIns="0" anchor="t" anchorCtr="0">
            <a:noAutofit/>
          </a:bodyPr>
          <a:lstStyle>
            <a:lvl1pPr marL="0" indent="0" algn="l">
              <a:lnSpc>
                <a:spcPct val="90000"/>
              </a:lnSpc>
              <a:spcBef>
                <a:spcPts val="0"/>
              </a:spcBef>
              <a:buNone/>
              <a:defRPr sz="2400">
                <a:solidFill>
                  <a:srgbClr val="A3AEA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pic>
        <p:nvPicPr>
          <p:cNvPr id="7" name="Image 6" descr="logo_Lib_blanc.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5312" y="2634996"/>
            <a:ext cx="3389376" cy="1588008"/>
          </a:xfrm>
          <a:prstGeom prst="rect">
            <a:avLst/>
          </a:prstGeom>
        </p:spPr>
      </p:pic>
      <p:sp>
        <p:nvSpPr>
          <p:cNvPr id="10" name="Espace réservé du contenu 9"/>
          <p:cNvSpPr>
            <a:spLocks noGrp="1"/>
          </p:cNvSpPr>
          <p:nvPr>
            <p:ph sz="quarter" idx="10"/>
          </p:nvPr>
        </p:nvSpPr>
        <p:spPr>
          <a:xfrm>
            <a:off x="5075238" y="5314681"/>
            <a:ext cx="3816350" cy="287390"/>
          </a:xfrm>
        </p:spPr>
        <p:txBody>
          <a:bodyPr lIns="0" tIns="0" rIns="0" bIns="0">
            <a:noAutofit/>
          </a:bodyPr>
          <a:lstStyle>
            <a:lvl1pPr marL="0" indent="0">
              <a:lnSpc>
                <a:spcPct val="90000"/>
              </a:lnSpc>
              <a:spcBef>
                <a:spcPts val="0"/>
              </a:spcBef>
              <a:buFontTx/>
              <a:buNone/>
              <a:defRPr sz="1400">
                <a:solidFill>
                  <a:schemeClr val="tx2"/>
                </a:solidFill>
              </a:defRPr>
            </a:lvl1pPr>
            <a:lvl2pPr marL="0" indent="0">
              <a:lnSpc>
                <a:spcPct val="90000"/>
              </a:lnSpc>
              <a:spcBef>
                <a:spcPts val="0"/>
              </a:spcBef>
              <a:buFontTx/>
              <a:buNone/>
              <a:defRPr sz="1400">
                <a:solidFill>
                  <a:schemeClr val="tx2"/>
                </a:solidFill>
              </a:defRPr>
            </a:lvl2pPr>
            <a:lvl3pPr marL="0" indent="0">
              <a:lnSpc>
                <a:spcPct val="90000"/>
              </a:lnSpc>
              <a:spcBef>
                <a:spcPts val="0"/>
              </a:spcBef>
              <a:buFontTx/>
              <a:buNone/>
              <a:defRPr sz="1400">
                <a:solidFill>
                  <a:schemeClr val="tx2"/>
                </a:solidFill>
              </a:defRPr>
            </a:lvl3pPr>
            <a:lvl4pPr marL="0" indent="0">
              <a:lnSpc>
                <a:spcPct val="90000"/>
              </a:lnSpc>
              <a:spcBef>
                <a:spcPts val="0"/>
              </a:spcBef>
              <a:buFontTx/>
              <a:buNone/>
              <a:defRPr sz="1400">
                <a:solidFill>
                  <a:schemeClr val="tx2"/>
                </a:solidFill>
              </a:defRPr>
            </a:lvl4pPr>
            <a:lvl5pPr marL="0" indent="0">
              <a:lnSpc>
                <a:spcPct val="90000"/>
              </a:lnSpc>
              <a:spcBef>
                <a:spcPts val="0"/>
              </a:spcBef>
              <a:buFontTx/>
              <a:buNone/>
              <a:defRPr sz="140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548449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hoto seul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4" name="Espace réservé pour une image  8"/>
          <p:cNvSpPr>
            <a:spLocks noGrp="1"/>
          </p:cNvSpPr>
          <p:nvPr>
            <p:ph type="pic" sz="quarter" idx="10"/>
          </p:nvPr>
        </p:nvSpPr>
        <p:spPr>
          <a:xfrm>
            <a:off x="252000" y="1547814"/>
            <a:ext cx="8640001" cy="4526150"/>
          </a:xfrm>
        </p:spPr>
        <p:txBody>
          <a:bodyPr/>
          <a:lstStyle>
            <a:lvl1pPr>
              <a:defRPr sz="1000"/>
            </a:lvl1pPr>
          </a:lstStyle>
          <a:p>
            <a:endParaRPr lang="fr-FR"/>
          </a:p>
        </p:txBody>
      </p:sp>
      <p:sp>
        <p:nvSpPr>
          <p:cNvPr id="7" name="Espace réservé du contenu 6"/>
          <p:cNvSpPr>
            <a:spLocks noGrp="1"/>
          </p:cNvSpPr>
          <p:nvPr>
            <p:ph sz="quarter" idx="11"/>
          </p:nvPr>
        </p:nvSpPr>
        <p:spPr>
          <a:xfrm>
            <a:off x="252000" y="243523"/>
            <a:ext cx="8639588" cy="315277"/>
          </a:xfrm>
        </p:spPr>
        <p:txBody>
          <a:bodyPr/>
          <a:lstStyle>
            <a:lvl1pPr>
              <a:spcBef>
                <a:spcPts val="0"/>
              </a:spcBef>
              <a:buFontTx/>
              <a:buNone/>
              <a:defRPr sz="1900" b="1">
                <a:solidFill>
                  <a:srgbClr val="4B6058"/>
                </a:solidFill>
              </a:defRPr>
            </a:lvl1pPr>
            <a:lvl2pPr marL="0" indent="0">
              <a:spcBef>
                <a:spcPts val="0"/>
              </a:spcBef>
              <a:buFontTx/>
              <a:buNone/>
              <a:defRPr sz="1900" b="1">
                <a:solidFill>
                  <a:srgbClr val="4B6058"/>
                </a:solidFill>
              </a:defRPr>
            </a:lvl2pPr>
            <a:lvl3pPr marL="0" indent="0">
              <a:spcBef>
                <a:spcPts val="0"/>
              </a:spcBef>
              <a:buFontTx/>
              <a:buNone/>
              <a:defRPr sz="1900" b="1">
                <a:solidFill>
                  <a:srgbClr val="4B6058"/>
                </a:solidFill>
              </a:defRPr>
            </a:lvl3pPr>
            <a:lvl4pPr marL="0" indent="0">
              <a:spcBef>
                <a:spcPts val="0"/>
              </a:spcBef>
              <a:buFontTx/>
              <a:buNone/>
              <a:defRPr sz="1900" b="1">
                <a:solidFill>
                  <a:srgbClr val="4B6058"/>
                </a:solidFill>
              </a:defRPr>
            </a:lvl4pPr>
            <a:lvl5pPr marL="0" indent="0">
              <a:spcBef>
                <a:spcPts val="0"/>
              </a:spcBef>
              <a:buFontTx/>
              <a:buNone/>
              <a:defRPr sz="1900" b="1">
                <a:solidFill>
                  <a:srgbClr val="4B6058"/>
                </a:solidFill>
              </a:defRPr>
            </a:lvl5pPr>
          </a:lstStyle>
          <a:p>
            <a:pPr lvl="0"/>
            <a:r>
              <a:rPr lang="fr-FR"/>
              <a:t>Cliquez pour modifier les styles du texte du masque</a:t>
            </a:r>
          </a:p>
        </p:txBody>
      </p:sp>
    </p:spTree>
    <p:extLst>
      <p:ext uri="{BB962C8B-B14F-4D97-AF65-F5344CB8AC3E}">
        <p14:creationId xmlns:p14="http://schemas.microsoft.com/office/powerpoint/2010/main" val="540941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erge">
    <p:spTree>
      <p:nvGrpSpPr>
        <p:cNvPr id="1" name=""/>
        <p:cNvGrpSpPr/>
        <p:nvPr/>
      </p:nvGrpSpPr>
      <p:grpSpPr>
        <a:xfrm>
          <a:off x="0" y="0"/>
          <a:ext cx="0" cy="0"/>
          <a:chOff x="0" y="0"/>
          <a:chExt cx="0" cy="0"/>
        </a:xfrm>
      </p:grpSpPr>
    </p:spTree>
    <p:extLst>
      <p:ext uri="{BB962C8B-B14F-4D97-AF65-F5344CB8AC3E}">
        <p14:creationId xmlns:p14="http://schemas.microsoft.com/office/powerpoint/2010/main" val="773070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3EB922-BB6D-064A-9083-2EF48D96894D}"/>
              </a:ext>
            </a:extLst>
          </p:cNvPr>
          <p:cNvSpPr>
            <a:spLocks noGrp="1"/>
          </p:cNvSpPr>
          <p:nvPr>
            <p:ph type="ctrTitle"/>
          </p:nvPr>
        </p:nvSpPr>
        <p:spPr>
          <a:xfrm>
            <a:off x="1143000" y="1122363"/>
            <a:ext cx="6858000" cy="2387600"/>
          </a:xfrm>
        </p:spPr>
        <p:txBody>
          <a:bodyPr anchor="b"/>
          <a:lstStyle>
            <a:lvl1pPr algn="ctr">
              <a:defRPr sz="4500"/>
            </a:lvl1pPr>
          </a:lstStyle>
          <a:p>
            <a:r>
              <a:rPr lang="fr-FR"/>
              <a:t>Modifiez le style du titre</a:t>
            </a:r>
          </a:p>
        </p:txBody>
      </p:sp>
      <p:sp>
        <p:nvSpPr>
          <p:cNvPr id="3" name="Sous-titre 2">
            <a:extLst>
              <a:ext uri="{FF2B5EF4-FFF2-40B4-BE49-F238E27FC236}">
                <a16:creationId xmlns:a16="http://schemas.microsoft.com/office/drawing/2014/main" id="{F9C64EC7-C03A-C540-AE40-C0407078B617}"/>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BD98B90B-33B1-8F49-AD84-39958B80909A}"/>
              </a:ext>
            </a:extLst>
          </p:cNvPr>
          <p:cNvSpPr>
            <a:spLocks noGrp="1"/>
          </p:cNvSpPr>
          <p:nvPr>
            <p:ph type="dt" sz="half" idx="10"/>
          </p:nvPr>
        </p:nvSpPr>
        <p:spPr/>
        <p:txBody>
          <a:bodyPr/>
          <a:lstStyle/>
          <a:p>
            <a:fld id="{88CEBCC7-EF7F-4548-B772-46D8CF3A97C3}" type="datetime1">
              <a:rPr lang="fr-FR" smtClean="0"/>
              <a:t>19/06/2024</a:t>
            </a:fld>
            <a:endParaRPr lang="fr-FR"/>
          </a:p>
        </p:txBody>
      </p:sp>
      <p:sp>
        <p:nvSpPr>
          <p:cNvPr id="5" name="Espace réservé du pied de page 4">
            <a:extLst>
              <a:ext uri="{FF2B5EF4-FFF2-40B4-BE49-F238E27FC236}">
                <a16:creationId xmlns:a16="http://schemas.microsoft.com/office/drawing/2014/main" id="{253B7F8F-0B96-414C-A5A1-5F241A59079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7DBA5A9-4034-F04D-80E7-1F5C37F47CF8}"/>
              </a:ext>
            </a:extLst>
          </p:cNvPr>
          <p:cNvSpPr>
            <a:spLocks noGrp="1"/>
          </p:cNvSpPr>
          <p:nvPr>
            <p:ph type="sldNum" sz="quarter" idx="12"/>
          </p:nvPr>
        </p:nvSpPr>
        <p:spPr/>
        <p:txBody>
          <a:bodyPr/>
          <a:lstStyle/>
          <a:p>
            <a:fld id="{39425071-7539-5849-B913-44185F52E57E}" type="slidenum">
              <a:rPr lang="fr-FR" smtClean="0"/>
              <a:t>‹N°›</a:t>
            </a:fld>
            <a:endParaRPr lang="fr-FR"/>
          </a:p>
        </p:txBody>
      </p:sp>
    </p:spTree>
    <p:extLst>
      <p:ext uri="{BB962C8B-B14F-4D97-AF65-F5344CB8AC3E}">
        <p14:creationId xmlns:p14="http://schemas.microsoft.com/office/powerpoint/2010/main" val="3417000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Disposition personnalisé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ADAEAA-6FE0-4519-9A20-852751BA5834}"/>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7D132122-343E-4248-B571-582258213C29}"/>
              </a:ext>
            </a:extLst>
          </p:cNvPr>
          <p:cNvSpPr>
            <a:spLocks noGrp="1"/>
          </p:cNvSpPr>
          <p:nvPr>
            <p:ph type="sldNum" sz="quarter" idx="10"/>
          </p:nvPr>
        </p:nvSpPr>
        <p:spPr/>
        <p:txBody>
          <a:bodyPr/>
          <a:lstStyle/>
          <a:p>
            <a:pPr defTabSz="685765" hangingPunct="0">
              <a:defRPr/>
            </a:pPr>
            <a:fld id="{86CB4B4D-7CA3-9044-876B-883B54F8677D}" type="slidenum">
              <a:rPr lang="fr-FR" sz="1200" kern="0" smtClean="0">
                <a:solidFill>
                  <a:srgbClr val="FFFFFF"/>
                </a:solidFill>
                <a:cs typeface="Calibri"/>
                <a:sym typeface="Calibri"/>
              </a:rPr>
              <a:pPr defTabSz="685765" hangingPunct="0">
                <a:defRPr/>
              </a:pPr>
              <a:t>‹N°›</a:t>
            </a:fld>
            <a:endParaRPr lang="fr-FR" sz="1200" kern="0">
              <a:solidFill>
                <a:srgbClr val="FFFFFF"/>
              </a:solidFill>
              <a:cs typeface="Calibri"/>
              <a:sym typeface="Calibri"/>
            </a:endParaRPr>
          </a:p>
        </p:txBody>
      </p:sp>
    </p:spTree>
    <p:extLst>
      <p:ext uri="{BB962C8B-B14F-4D97-AF65-F5344CB8AC3E}">
        <p14:creationId xmlns:p14="http://schemas.microsoft.com/office/powerpoint/2010/main" val="200610666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uv. + photo">
    <p:spTree>
      <p:nvGrpSpPr>
        <p:cNvPr id="1" name=""/>
        <p:cNvGrpSpPr/>
        <p:nvPr/>
      </p:nvGrpSpPr>
      <p:grpSpPr>
        <a:xfrm>
          <a:off x="0" y="0"/>
          <a:ext cx="0" cy="0"/>
          <a:chOff x="0" y="0"/>
          <a:chExt cx="0" cy="0"/>
        </a:xfrm>
      </p:grpSpPr>
      <p:sp>
        <p:nvSpPr>
          <p:cNvPr id="5" name="Espace réservé pour une image  4"/>
          <p:cNvSpPr>
            <a:spLocks noGrp="1"/>
          </p:cNvSpPr>
          <p:nvPr>
            <p:ph type="pic" sz="quarter" idx="11"/>
          </p:nvPr>
        </p:nvSpPr>
        <p:spPr>
          <a:xfrm>
            <a:off x="252000" y="252413"/>
            <a:ext cx="4320000" cy="6353175"/>
          </a:xfrm>
        </p:spPr>
        <p:txBody>
          <a:bodyPr lIns="0" tIns="0" rIns="0" bIns="0">
            <a:noAutofit/>
          </a:bodyPr>
          <a:lstStyle>
            <a:lvl1pPr marL="0" indent="0">
              <a:lnSpc>
                <a:spcPct val="90000"/>
              </a:lnSpc>
              <a:spcBef>
                <a:spcPts val="0"/>
              </a:spcBef>
              <a:defRPr sz="1000"/>
            </a:lvl1pPr>
          </a:lstStyle>
          <a:p>
            <a:endParaRPr lang="fr-FR"/>
          </a:p>
        </p:txBody>
      </p:sp>
      <p:sp>
        <p:nvSpPr>
          <p:cNvPr id="2" name="Titre 1"/>
          <p:cNvSpPr>
            <a:spLocks noGrp="1"/>
          </p:cNvSpPr>
          <p:nvPr>
            <p:ph type="ctrTitle"/>
          </p:nvPr>
        </p:nvSpPr>
        <p:spPr>
          <a:xfrm>
            <a:off x="5076000" y="3035341"/>
            <a:ext cx="3816000" cy="1187663"/>
          </a:xfrm>
        </p:spPr>
        <p:txBody>
          <a:bodyPr lIns="0" tIns="0" rIns="0" bIns="0" anchor="t" anchorCtr="0">
            <a:noAutofit/>
          </a:bodyPr>
          <a:lstStyle>
            <a:lvl1pPr algn="l">
              <a:lnSpc>
                <a:spcPct val="90000"/>
              </a:lnSpc>
              <a:defRPr sz="3400" b="1">
                <a:solidFill>
                  <a:schemeClr val="tx2"/>
                </a:solidFill>
              </a:defRPr>
            </a:lvl1pPr>
          </a:lstStyle>
          <a:p>
            <a:r>
              <a:rPr lang="fr-FR"/>
              <a:t>Cliquez et modifiez le titre</a:t>
            </a:r>
          </a:p>
        </p:txBody>
      </p:sp>
      <p:sp>
        <p:nvSpPr>
          <p:cNvPr id="3" name="Sous-titre 2"/>
          <p:cNvSpPr>
            <a:spLocks noGrp="1"/>
          </p:cNvSpPr>
          <p:nvPr>
            <p:ph type="subTitle" idx="1"/>
          </p:nvPr>
        </p:nvSpPr>
        <p:spPr>
          <a:xfrm>
            <a:off x="5076000" y="4252586"/>
            <a:ext cx="3816000" cy="725774"/>
          </a:xfrm>
        </p:spPr>
        <p:txBody>
          <a:bodyPr lIns="0" tIns="0" rIns="0" bIns="0" anchor="t" anchorCtr="0">
            <a:noAutofit/>
          </a:bodyPr>
          <a:lstStyle>
            <a:lvl1pPr marL="0" indent="0" algn="l">
              <a:lnSpc>
                <a:spcPct val="90000"/>
              </a:lnSpc>
              <a:spcBef>
                <a:spcPts val="0"/>
              </a:spcBef>
              <a:buNone/>
              <a:defRPr sz="24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10" name="Espace réservé du contenu 9"/>
          <p:cNvSpPr>
            <a:spLocks noGrp="1"/>
          </p:cNvSpPr>
          <p:nvPr>
            <p:ph sz="quarter" idx="10"/>
          </p:nvPr>
        </p:nvSpPr>
        <p:spPr>
          <a:xfrm>
            <a:off x="5075238" y="5314681"/>
            <a:ext cx="3816350" cy="287390"/>
          </a:xfrm>
        </p:spPr>
        <p:txBody>
          <a:bodyPr lIns="0" tIns="0" rIns="0" bIns="0">
            <a:noAutofit/>
          </a:bodyPr>
          <a:lstStyle>
            <a:lvl1pPr marL="0" indent="0">
              <a:lnSpc>
                <a:spcPct val="90000"/>
              </a:lnSpc>
              <a:spcBef>
                <a:spcPts val="0"/>
              </a:spcBef>
              <a:buFontTx/>
              <a:buNone/>
              <a:defRPr sz="1400">
                <a:solidFill>
                  <a:schemeClr val="tx2"/>
                </a:solidFill>
              </a:defRPr>
            </a:lvl1pPr>
            <a:lvl2pPr marL="0" indent="0">
              <a:lnSpc>
                <a:spcPct val="90000"/>
              </a:lnSpc>
              <a:spcBef>
                <a:spcPts val="0"/>
              </a:spcBef>
              <a:buFontTx/>
              <a:buNone/>
              <a:defRPr sz="1400">
                <a:solidFill>
                  <a:schemeClr val="tx2"/>
                </a:solidFill>
              </a:defRPr>
            </a:lvl2pPr>
            <a:lvl3pPr marL="0" indent="0">
              <a:lnSpc>
                <a:spcPct val="90000"/>
              </a:lnSpc>
              <a:spcBef>
                <a:spcPts val="0"/>
              </a:spcBef>
              <a:buFontTx/>
              <a:buNone/>
              <a:defRPr sz="1400">
                <a:solidFill>
                  <a:schemeClr val="tx2"/>
                </a:solidFill>
              </a:defRPr>
            </a:lvl3pPr>
            <a:lvl4pPr marL="0" indent="0">
              <a:lnSpc>
                <a:spcPct val="90000"/>
              </a:lnSpc>
              <a:spcBef>
                <a:spcPts val="0"/>
              </a:spcBef>
              <a:buFontTx/>
              <a:buNone/>
              <a:defRPr sz="1400">
                <a:solidFill>
                  <a:schemeClr val="tx2"/>
                </a:solidFill>
              </a:defRPr>
            </a:lvl4pPr>
            <a:lvl5pPr marL="0" indent="0">
              <a:lnSpc>
                <a:spcPct val="90000"/>
              </a:lnSpc>
              <a:spcBef>
                <a:spcPts val="0"/>
              </a:spcBef>
              <a:buFontTx/>
              <a:buNone/>
              <a:defRPr sz="140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56331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a:xfrm>
            <a:off x="2844000" y="1296000"/>
            <a:ext cx="6048000" cy="972000"/>
          </a:xfrm>
        </p:spPr>
        <p:txBody>
          <a:bodyPr lIns="0" tIns="0" rIns="0" bIns="0" anchor="t" anchorCtr="0">
            <a:noAutofit/>
          </a:bodyPr>
          <a:lstStyle>
            <a:lvl1pPr marL="0" indent="0" algn="l">
              <a:lnSpc>
                <a:spcPct val="90000"/>
              </a:lnSpc>
              <a:spcBef>
                <a:spcPts val="0"/>
              </a:spcBef>
              <a:defRPr sz="4800" b="1">
                <a:solidFill>
                  <a:schemeClr val="accent2"/>
                </a:solidFill>
              </a:defRPr>
            </a:lvl1pPr>
          </a:lstStyle>
          <a:p>
            <a:r>
              <a:rPr lang="fr-FR"/>
              <a:t>Cliquez et modifiez le titre</a:t>
            </a:r>
          </a:p>
        </p:txBody>
      </p:sp>
      <p:sp>
        <p:nvSpPr>
          <p:cNvPr id="3" name="Espace réservé du contenu 2"/>
          <p:cNvSpPr>
            <a:spLocks noGrp="1"/>
          </p:cNvSpPr>
          <p:nvPr>
            <p:ph idx="1"/>
          </p:nvPr>
        </p:nvSpPr>
        <p:spPr>
          <a:xfrm>
            <a:off x="2844000" y="2268000"/>
            <a:ext cx="6048000" cy="4338000"/>
          </a:xfrm>
        </p:spPr>
        <p:txBody>
          <a:bodyPr lIns="0" tIns="0" rIns="0" bIns="0" anchor="t" anchorCtr="0">
            <a:noAutofit/>
          </a:bodyPr>
          <a:lstStyle>
            <a:lvl1pPr marL="180000" indent="-180000" algn="l">
              <a:lnSpc>
                <a:spcPct val="100000"/>
              </a:lnSpc>
              <a:spcBef>
                <a:spcPts val="1200"/>
              </a:spcBef>
              <a:spcAft>
                <a:spcPts val="0"/>
              </a:spcAft>
              <a:buFont typeface="+mj-lt"/>
              <a:buAutoNum type="arabicPeriod"/>
              <a:defRPr sz="1200" b="1">
                <a:solidFill>
                  <a:srgbClr val="514F9D"/>
                </a:solidFill>
              </a:defRPr>
            </a:lvl1pPr>
            <a:lvl2pPr marL="0" indent="0" algn="l">
              <a:lnSpc>
                <a:spcPct val="100000"/>
              </a:lnSpc>
              <a:spcBef>
                <a:spcPts val="0"/>
              </a:spcBef>
              <a:buFontTx/>
              <a:buNone/>
              <a:defRPr sz="1200">
                <a:solidFill>
                  <a:schemeClr val="bg2"/>
                </a:solidFill>
              </a:defRPr>
            </a:lvl2pPr>
            <a:lvl3pPr marL="0" indent="0" algn="l">
              <a:lnSpc>
                <a:spcPct val="100000"/>
              </a:lnSpc>
              <a:spcBef>
                <a:spcPts val="0"/>
              </a:spcBef>
              <a:buFontTx/>
              <a:buNone/>
              <a:defRPr sz="1200">
                <a:solidFill>
                  <a:schemeClr val="bg2"/>
                </a:solidFill>
              </a:defRPr>
            </a:lvl3pPr>
            <a:lvl4pPr marL="0" indent="0" algn="l">
              <a:lnSpc>
                <a:spcPct val="100000"/>
              </a:lnSpc>
              <a:spcBef>
                <a:spcPts val="0"/>
              </a:spcBef>
              <a:buFontTx/>
              <a:buNone/>
              <a:defRPr sz="1200">
                <a:solidFill>
                  <a:schemeClr val="bg2"/>
                </a:solidFill>
              </a:defRPr>
            </a:lvl4pPr>
            <a:lvl5pPr marL="0" indent="0" algn="l">
              <a:lnSpc>
                <a:spcPct val="100000"/>
              </a:lnSpc>
              <a:spcBef>
                <a:spcPts val="0"/>
              </a:spcBef>
              <a:buFontTx/>
              <a:buNone/>
              <a:defRPr sz="1200">
                <a:solidFill>
                  <a:schemeClr val="bg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6"/>
          <p:cNvSpPr/>
          <p:nvPr userDrawn="1"/>
        </p:nvSpPr>
        <p:spPr>
          <a:xfrm>
            <a:off x="259656" y="252000"/>
            <a:ext cx="2160000" cy="635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8" name="Image 7" descr="logo_Lib_blanc.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93656" y="1033200"/>
            <a:ext cx="1692000" cy="792745"/>
          </a:xfrm>
          <a:prstGeom prst="rect">
            <a:avLst/>
          </a:prstGeom>
        </p:spPr>
      </p:pic>
    </p:spTree>
    <p:extLst>
      <p:ext uri="{BB962C8B-B14F-4D97-AF65-F5344CB8AC3E}">
        <p14:creationId xmlns:p14="http://schemas.microsoft.com/office/powerpoint/2010/main" val="1904130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8201562" y="6537600"/>
            <a:ext cx="690437" cy="244981"/>
          </a:xfrm>
          <a:prstGeom prst="rect">
            <a:avLst/>
          </a:prstGeom>
        </p:spPr>
        <p:txBody>
          <a:bodyPr lIns="0" tIns="0" rIns="0" bIns="0" anchor="t" anchorCtr="0"/>
          <a:lstStyle>
            <a:lvl1pPr algn="r">
              <a:defRPr sz="1000" b="1" i="0">
                <a:solidFill>
                  <a:srgbClr val="4B6058"/>
                </a:solidFill>
              </a:defRPr>
            </a:lvl1pPr>
          </a:lstStyle>
          <a:p>
            <a:fld id="{AD9A1DCA-B60B-764C-81C6-CE0FF6D563A8}" type="slidenum">
              <a:rPr lang="fr-FR" smtClean="0"/>
              <a:pPr/>
              <a:t>‹N°›</a:t>
            </a:fld>
            <a:endParaRPr lang="fr-FR"/>
          </a:p>
        </p:txBody>
      </p:sp>
      <p:sp>
        <p:nvSpPr>
          <p:cNvPr id="7" name="Rectangle 6"/>
          <p:cNvSpPr/>
          <p:nvPr userDrawn="1"/>
        </p:nvSpPr>
        <p:spPr>
          <a:xfrm>
            <a:off x="259656" y="252000"/>
            <a:ext cx="2160000" cy="635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8" name="Image 7" descr="logo_Lib_blanc.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93656" y="1033200"/>
            <a:ext cx="1692000" cy="792745"/>
          </a:xfrm>
          <a:prstGeom prst="rect">
            <a:avLst/>
          </a:prstGeom>
        </p:spPr>
      </p:pic>
      <p:sp>
        <p:nvSpPr>
          <p:cNvPr id="10" name="Espace réservé du contenu 9"/>
          <p:cNvSpPr>
            <a:spLocks noGrp="1"/>
          </p:cNvSpPr>
          <p:nvPr>
            <p:ph sz="quarter" idx="13"/>
          </p:nvPr>
        </p:nvSpPr>
        <p:spPr>
          <a:xfrm>
            <a:off x="2844000" y="2268001"/>
            <a:ext cx="6048000" cy="4269599"/>
          </a:xfrm>
        </p:spPr>
        <p:txBody>
          <a:bodyPr lIns="0" tIns="0" rIns="0" bIns="0">
            <a:noAutofit/>
          </a:bodyPr>
          <a:lstStyle>
            <a:lvl1pPr marL="0" indent="0">
              <a:lnSpc>
                <a:spcPct val="90000"/>
              </a:lnSpc>
              <a:spcBef>
                <a:spcPts val="0"/>
              </a:spcBef>
              <a:spcAft>
                <a:spcPts val="1500"/>
              </a:spcAft>
              <a:buFontTx/>
              <a:buNone/>
              <a:defRPr sz="3900" b="1">
                <a:solidFill>
                  <a:schemeClr val="accent4"/>
                </a:solidFill>
              </a:defRPr>
            </a:lvl1pPr>
            <a:lvl2pPr marL="0" indent="0">
              <a:spcBef>
                <a:spcPts val="0"/>
              </a:spcBef>
              <a:buFontTx/>
              <a:buNone/>
              <a:defRPr sz="2300">
                <a:solidFill>
                  <a:schemeClr val="bg2"/>
                </a:solidFill>
              </a:defRPr>
            </a:lvl2pPr>
            <a:lvl3pPr marL="0" indent="0">
              <a:lnSpc>
                <a:spcPct val="90000"/>
              </a:lnSpc>
              <a:spcBef>
                <a:spcPts val="0"/>
              </a:spcBef>
              <a:spcAft>
                <a:spcPts val="1500"/>
              </a:spcAft>
              <a:buFontTx/>
              <a:buNone/>
              <a:defRPr sz="3900" b="1" i="0">
                <a:solidFill>
                  <a:schemeClr val="accent3"/>
                </a:solidFill>
              </a:defRPr>
            </a:lvl3pPr>
            <a:lvl4pPr marL="0" indent="0">
              <a:lnSpc>
                <a:spcPct val="90000"/>
              </a:lnSpc>
              <a:spcBef>
                <a:spcPts val="0"/>
              </a:spcBef>
              <a:spcAft>
                <a:spcPts val="1500"/>
              </a:spcAft>
              <a:buFontTx/>
              <a:buNone/>
              <a:defRPr sz="3900" b="1" i="0">
                <a:solidFill>
                  <a:schemeClr val="accent2"/>
                </a:solidFill>
              </a:defRPr>
            </a:lvl4pPr>
            <a:lvl5pPr marL="0" indent="0">
              <a:lnSpc>
                <a:spcPct val="90000"/>
              </a:lnSpc>
              <a:spcBef>
                <a:spcPts val="0"/>
              </a:spcBef>
              <a:spcAft>
                <a:spcPts val="1500"/>
              </a:spcAft>
              <a:buFontTx/>
              <a:buNone/>
              <a:defRPr sz="3900" b="1" i="0">
                <a:solidFill>
                  <a:schemeClr val="accent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180311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itre + photo">
    <p:spTree>
      <p:nvGrpSpPr>
        <p:cNvPr id="1" name=""/>
        <p:cNvGrpSpPr/>
        <p:nvPr/>
      </p:nvGrpSpPr>
      <p:grpSpPr>
        <a:xfrm>
          <a:off x="0" y="0"/>
          <a:ext cx="0" cy="0"/>
          <a:chOff x="0" y="0"/>
          <a:chExt cx="0" cy="0"/>
        </a:xfrm>
      </p:grpSpPr>
      <p:sp>
        <p:nvSpPr>
          <p:cNvPr id="3" name="Espace réservé pour une image  2"/>
          <p:cNvSpPr>
            <a:spLocks noGrp="1"/>
          </p:cNvSpPr>
          <p:nvPr>
            <p:ph type="pic" sz="quarter" idx="14"/>
          </p:nvPr>
        </p:nvSpPr>
        <p:spPr>
          <a:xfrm>
            <a:off x="252000" y="252413"/>
            <a:ext cx="2160000" cy="6361112"/>
          </a:xfrm>
        </p:spPr>
        <p:txBody>
          <a:bodyPr lIns="0" tIns="0" rIns="0" bIns="0">
            <a:noAutofit/>
          </a:bodyPr>
          <a:lstStyle>
            <a:lvl1pPr marL="0" indent="0">
              <a:spcBef>
                <a:spcPts val="0"/>
              </a:spcBef>
              <a:buFontTx/>
              <a:buNone/>
              <a:defRPr sz="1000"/>
            </a:lvl1pPr>
          </a:lstStyle>
          <a:p>
            <a:endParaRPr lang="fr-FR"/>
          </a:p>
        </p:txBody>
      </p:sp>
      <p:sp>
        <p:nvSpPr>
          <p:cNvPr id="10" name="Espace réservé du contenu 9"/>
          <p:cNvSpPr>
            <a:spLocks noGrp="1"/>
          </p:cNvSpPr>
          <p:nvPr>
            <p:ph sz="quarter" idx="13"/>
          </p:nvPr>
        </p:nvSpPr>
        <p:spPr>
          <a:xfrm>
            <a:off x="2844000" y="2268001"/>
            <a:ext cx="6048000" cy="4269599"/>
          </a:xfrm>
        </p:spPr>
        <p:txBody>
          <a:bodyPr lIns="0" tIns="0" rIns="0" bIns="0">
            <a:noAutofit/>
          </a:bodyPr>
          <a:lstStyle>
            <a:lvl1pPr marL="0" indent="0">
              <a:lnSpc>
                <a:spcPct val="90000"/>
              </a:lnSpc>
              <a:spcBef>
                <a:spcPts val="0"/>
              </a:spcBef>
              <a:spcAft>
                <a:spcPts val="1500"/>
              </a:spcAft>
              <a:buFontTx/>
              <a:buNone/>
              <a:defRPr sz="3900" b="1">
                <a:solidFill>
                  <a:schemeClr val="accent4"/>
                </a:solidFill>
              </a:defRPr>
            </a:lvl1pPr>
            <a:lvl2pPr marL="0" indent="0">
              <a:spcBef>
                <a:spcPts val="0"/>
              </a:spcBef>
              <a:buFontTx/>
              <a:buNone/>
              <a:defRPr sz="2300">
                <a:solidFill>
                  <a:schemeClr val="bg2"/>
                </a:solidFill>
              </a:defRPr>
            </a:lvl2pPr>
            <a:lvl3pPr marL="0" indent="0">
              <a:lnSpc>
                <a:spcPct val="90000"/>
              </a:lnSpc>
              <a:spcBef>
                <a:spcPts val="0"/>
              </a:spcBef>
              <a:spcAft>
                <a:spcPts val="1500"/>
              </a:spcAft>
              <a:buFontTx/>
              <a:buNone/>
              <a:defRPr sz="3900" b="1" i="0">
                <a:solidFill>
                  <a:schemeClr val="accent3"/>
                </a:solidFill>
              </a:defRPr>
            </a:lvl3pPr>
            <a:lvl4pPr marL="0" indent="0">
              <a:lnSpc>
                <a:spcPct val="90000"/>
              </a:lnSpc>
              <a:spcBef>
                <a:spcPts val="0"/>
              </a:spcBef>
              <a:spcAft>
                <a:spcPts val="1500"/>
              </a:spcAft>
              <a:buFontTx/>
              <a:buNone/>
              <a:defRPr sz="3900" b="1" i="0">
                <a:solidFill>
                  <a:srgbClr val="514F9D"/>
                </a:solidFill>
              </a:defRPr>
            </a:lvl4pPr>
            <a:lvl5pPr marL="0" indent="0">
              <a:lnSpc>
                <a:spcPct val="90000"/>
              </a:lnSpc>
              <a:spcBef>
                <a:spcPts val="0"/>
              </a:spcBef>
              <a:spcAft>
                <a:spcPts val="1500"/>
              </a:spcAft>
              <a:buFontTx/>
              <a:buNone/>
              <a:defRPr sz="3900" b="1" i="0">
                <a:solidFill>
                  <a:schemeClr val="accent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numéro de diapositive 5"/>
          <p:cNvSpPr>
            <a:spLocks noGrp="1"/>
          </p:cNvSpPr>
          <p:nvPr>
            <p:ph type="sldNum" sz="quarter" idx="12"/>
          </p:nvPr>
        </p:nvSpPr>
        <p:spPr>
          <a:xfrm>
            <a:off x="8201562" y="6537600"/>
            <a:ext cx="690437" cy="244981"/>
          </a:xfrm>
          <a:prstGeom prst="rect">
            <a:avLst/>
          </a:prstGeom>
        </p:spPr>
        <p:txBody>
          <a:bodyPr lIns="0" tIns="0" rIns="0" bIns="0" anchor="t" anchorCtr="0"/>
          <a:lstStyle>
            <a:lvl1pPr algn="r">
              <a:defRPr sz="1000" b="1" i="0">
                <a:solidFill>
                  <a:srgbClr val="4B6058"/>
                </a:solidFill>
              </a:defRPr>
            </a:lvl1pPr>
          </a:lstStyle>
          <a:p>
            <a:fld id="{AD9A1DCA-B60B-764C-81C6-CE0FF6D563A8}" type="slidenum">
              <a:rPr lang="fr-FR" smtClean="0"/>
              <a:pPr/>
              <a:t>‹N°›</a:t>
            </a:fld>
            <a:endParaRPr lang="fr-FR"/>
          </a:p>
        </p:txBody>
      </p:sp>
    </p:spTree>
    <p:extLst>
      <p:ext uri="{BB962C8B-B14F-4D97-AF65-F5344CB8AC3E}">
        <p14:creationId xmlns:p14="http://schemas.microsoft.com/office/powerpoint/2010/main" val="3721787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ste à puce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252000" y="1548000"/>
            <a:ext cx="8640000" cy="45259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contenu 6"/>
          <p:cNvSpPr>
            <a:spLocks noGrp="1"/>
          </p:cNvSpPr>
          <p:nvPr>
            <p:ph sz="quarter" idx="10"/>
          </p:nvPr>
        </p:nvSpPr>
        <p:spPr>
          <a:xfrm>
            <a:off x="252000" y="243523"/>
            <a:ext cx="8639588" cy="315277"/>
          </a:xfrm>
        </p:spPr>
        <p:txBody>
          <a:bodyPr/>
          <a:lstStyle>
            <a:lvl1pPr>
              <a:spcBef>
                <a:spcPts val="0"/>
              </a:spcBef>
              <a:buFontTx/>
              <a:buNone/>
              <a:defRPr sz="1900" b="1">
                <a:solidFill>
                  <a:srgbClr val="4B6058"/>
                </a:solidFill>
              </a:defRPr>
            </a:lvl1pPr>
            <a:lvl2pPr marL="0" indent="0">
              <a:spcBef>
                <a:spcPts val="0"/>
              </a:spcBef>
              <a:buFontTx/>
              <a:buNone/>
              <a:defRPr sz="1900" b="1">
                <a:solidFill>
                  <a:srgbClr val="4B6058"/>
                </a:solidFill>
              </a:defRPr>
            </a:lvl2pPr>
            <a:lvl3pPr marL="0" indent="0">
              <a:spcBef>
                <a:spcPts val="0"/>
              </a:spcBef>
              <a:buFontTx/>
              <a:buNone/>
              <a:defRPr sz="1900" b="1">
                <a:solidFill>
                  <a:srgbClr val="4B6058"/>
                </a:solidFill>
              </a:defRPr>
            </a:lvl3pPr>
            <a:lvl4pPr marL="0" indent="0">
              <a:spcBef>
                <a:spcPts val="0"/>
              </a:spcBef>
              <a:buFontTx/>
              <a:buNone/>
              <a:defRPr sz="1900" b="1">
                <a:solidFill>
                  <a:srgbClr val="4B6058"/>
                </a:solidFill>
              </a:defRPr>
            </a:lvl4pPr>
            <a:lvl5pPr marL="0" indent="0">
              <a:spcBef>
                <a:spcPts val="0"/>
              </a:spcBef>
              <a:buFontTx/>
              <a:buNone/>
              <a:defRPr sz="1900" b="1">
                <a:solidFill>
                  <a:srgbClr val="4B6058"/>
                </a:solidFill>
              </a:defRPr>
            </a:lvl5pPr>
          </a:lstStyle>
          <a:p>
            <a:pPr lvl="0"/>
            <a:r>
              <a:rPr lang="fr-FR"/>
              <a:t>Cliquez pour modifier les styles du texte du masque</a:t>
            </a:r>
          </a:p>
        </p:txBody>
      </p:sp>
    </p:spTree>
    <p:extLst>
      <p:ext uri="{BB962C8B-B14F-4D97-AF65-F5344CB8AC3E}">
        <p14:creationId xmlns:p14="http://schemas.microsoft.com/office/powerpoint/2010/main" val="2919938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iste à puce2">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6"/>
                </a:solidFill>
              </a:defRPr>
            </a:lvl1pPr>
          </a:lstStyle>
          <a:p>
            <a:r>
              <a:rPr lang="fr-FR"/>
              <a:t>Cliquez et modifiez le titre</a:t>
            </a:r>
          </a:p>
        </p:txBody>
      </p:sp>
      <p:sp>
        <p:nvSpPr>
          <p:cNvPr id="3" name="Espace réservé du contenu 2"/>
          <p:cNvSpPr>
            <a:spLocks noGrp="1"/>
          </p:cNvSpPr>
          <p:nvPr>
            <p:ph sz="half" idx="1"/>
          </p:nvPr>
        </p:nvSpPr>
        <p:spPr>
          <a:xfrm>
            <a:off x="252000" y="1548000"/>
            <a:ext cx="8640000" cy="4525963"/>
          </a:xfrm>
        </p:spPr>
        <p:txBody>
          <a:bodyPr/>
          <a:lstStyle>
            <a:lvl1pPr>
              <a:defRPr sz="1800"/>
            </a:lvl1pPr>
            <a:lvl2pPr marL="252000" indent="-252000">
              <a:buSzPct val="120000"/>
              <a:buFontTx/>
              <a:buBlip>
                <a:blip r:embed="rId2"/>
              </a:buBlip>
              <a:defRPr sz="1800"/>
            </a:lvl2pPr>
            <a:lvl3pPr marL="252000" indent="-252000">
              <a:buSzPct val="120000"/>
              <a:buFontTx/>
              <a:buBlip>
                <a:blip r:embed="rId3"/>
              </a:buBlip>
              <a:defRPr sz="1800"/>
            </a:lvl3pPr>
            <a:lvl4pPr marL="252000" indent="-252000">
              <a:buSzPct val="120000"/>
              <a:buFontTx/>
              <a:buBlip>
                <a:blip r:embed="rId4"/>
              </a:buBlip>
              <a:defRPr sz="1800"/>
            </a:lvl4pPr>
            <a:lvl5pPr marL="252000" indent="-252000">
              <a:buSzPct val="120000"/>
              <a:buFontTx/>
              <a:buBlip>
                <a:blip r:embed="rId5"/>
              </a:buBlip>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6"/>
          <p:cNvSpPr>
            <a:spLocks noGrp="1"/>
          </p:cNvSpPr>
          <p:nvPr>
            <p:ph sz="quarter" idx="10"/>
          </p:nvPr>
        </p:nvSpPr>
        <p:spPr>
          <a:xfrm>
            <a:off x="252000" y="243523"/>
            <a:ext cx="8639588" cy="315277"/>
          </a:xfrm>
        </p:spPr>
        <p:txBody>
          <a:bodyPr/>
          <a:lstStyle>
            <a:lvl1pPr>
              <a:spcBef>
                <a:spcPts val="0"/>
              </a:spcBef>
              <a:buFontTx/>
              <a:buNone/>
              <a:defRPr sz="1900" b="1">
                <a:solidFill>
                  <a:srgbClr val="4B6058"/>
                </a:solidFill>
              </a:defRPr>
            </a:lvl1pPr>
            <a:lvl2pPr marL="0" indent="0">
              <a:spcBef>
                <a:spcPts val="0"/>
              </a:spcBef>
              <a:buFontTx/>
              <a:buNone/>
              <a:defRPr sz="1900" b="1">
                <a:solidFill>
                  <a:srgbClr val="4B6058"/>
                </a:solidFill>
              </a:defRPr>
            </a:lvl2pPr>
            <a:lvl3pPr marL="0" indent="0">
              <a:spcBef>
                <a:spcPts val="0"/>
              </a:spcBef>
              <a:buFontTx/>
              <a:buNone/>
              <a:defRPr sz="1900" b="1">
                <a:solidFill>
                  <a:srgbClr val="4B6058"/>
                </a:solidFill>
              </a:defRPr>
            </a:lvl3pPr>
            <a:lvl4pPr marL="0" indent="0">
              <a:spcBef>
                <a:spcPts val="0"/>
              </a:spcBef>
              <a:buFontTx/>
              <a:buNone/>
              <a:defRPr sz="1900" b="1">
                <a:solidFill>
                  <a:srgbClr val="4B6058"/>
                </a:solidFill>
              </a:defRPr>
            </a:lvl4pPr>
            <a:lvl5pPr marL="0" indent="0">
              <a:spcBef>
                <a:spcPts val="0"/>
              </a:spcBef>
              <a:buFontTx/>
              <a:buNone/>
              <a:defRPr sz="1900" b="1">
                <a:solidFill>
                  <a:srgbClr val="4B6058"/>
                </a:solidFill>
              </a:defRPr>
            </a:lvl5pPr>
          </a:lstStyle>
          <a:p>
            <a:pPr lvl="0"/>
            <a:r>
              <a:rPr lang="fr-FR"/>
              <a:t>Cliquez pour modifier les styles du texte du masque</a:t>
            </a:r>
          </a:p>
        </p:txBody>
      </p:sp>
    </p:spTree>
    <p:extLst>
      <p:ext uri="{BB962C8B-B14F-4D97-AF65-F5344CB8AC3E}">
        <p14:creationId xmlns:p14="http://schemas.microsoft.com/office/powerpoint/2010/main" val="615992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iste puce1 + photo">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251999" y="1548000"/>
            <a:ext cx="4362864" cy="45259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Espace réservé pour une image  8"/>
          <p:cNvSpPr>
            <a:spLocks noGrp="1"/>
          </p:cNvSpPr>
          <p:nvPr>
            <p:ph type="pic" sz="quarter" idx="10"/>
          </p:nvPr>
        </p:nvSpPr>
        <p:spPr>
          <a:xfrm>
            <a:off x="4860001" y="1547814"/>
            <a:ext cx="4032000" cy="4526150"/>
          </a:xfrm>
        </p:spPr>
        <p:txBody>
          <a:bodyPr/>
          <a:lstStyle>
            <a:lvl1pPr>
              <a:defRPr sz="1000"/>
            </a:lvl1pPr>
          </a:lstStyle>
          <a:p>
            <a:endParaRPr lang="fr-FR"/>
          </a:p>
        </p:txBody>
      </p:sp>
      <p:sp>
        <p:nvSpPr>
          <p:cNvPr id="11" name="Espace réservé du contenu 6"/>
          <p:cNvSpPr>
            <a:spLocks noGrp="1"/>
          </p:cNvSpPr>
          <p:nvPr>
            <p:ph sz="quarter" idx="11"/>
          </p:nvPr>
        </p:nvSpPr>
        <p:spPr>
          <a:xfrm>
            <a:off x="252000" y="243523"/>
            <a:ext cx="8639588" cy="315277"/>
          </a:xfrm>
        </p:spPr>
        <p:txBody>
          <a:bodyPr/>
          <a:lstStyle>
            <a:lvl1pPr>
              <a:spcBef>
                <a:spcPts val="0"/>
              </a:spcBef>
              <a:buFontTx/>
              <a:buNone/>
              <a:defRPr sz="1900" b="1">
                <a:solidFill>
                  <a:srgbClr val="4B6058"/>
                </a:solidFill>
              </a:defRPr>
            </a:lvl1pPr>
            <a:lvl2pPr marL="0" indent="0">
              <a:spcBef>
                <a:spcPts val="0"/>
              </a:spcBef>
              <a:buFontTx/>
              <a:buNone/>
              <a:defRPr sz="1900" b="1">
                <a:solidFill>
                  <a:srgbClr val="4B6058"/>
                </a:solidFill>
              </a:defRPr>
            </a:lvl2pPr>
            <a:lvl3pPr marL="0" indent="0">
              <a:spcBef>
                <a:spcPts val="0"/>
              </a:spcBef>
              <a:buFontTx/>
              <a:buNone/>
              <a:defRPr sz="1900" b="1">
                <a:solidFill>
                  <a:srgbClr val="4B6058"/>
                </a:solidFill>
              </a:defRPr>
            </a:lvl3pPr>
            <a:lvl4pPr marL="0" indent="0">
              <a:spcBef>
                <a:spcPts val="0"/>
              </a:spcBef>
              <a:buFontTx/>
              <a:buNone/>
              <a:defRPr sz="1900" b="1">
                <a:solidFill>
                  <a:srgbClr val="4B6058"/>
                </a:solidFill>
              </a:defRPr>
            </a:lvl4pPr>
            <a:lvl5pPr marL="0" indent="0">
              <a:spcBef>
                <a:spcPts val="0"/>
              </a:spcBef>
              <a:buFontTx/>
              <a:buNone/>
              <a:defRPr sz="1900" b="1">
                <a:solidFill>
                  <a:srgbClr val="4B6058"/>
                </a:solidFill>
              </a:defRPr>
            </a:lvl5pPr>
          </a:lstStyle>
          <a:p>
            <a:pPr lvl="0"/>
            <a:r>
              <a:rPr lang="fr-FR"/>
              <a:t>Cliquez pour modifier les styles du texte du masque</a:t>
            </a:r>
          </a:p>
        </p:txBody>
      </p:sp>
    </p:spTree>
    <p:extLst>
      <p:ext uri="{BB962C8B-B14F-4D97-AF65-F5344CB8AC3E}">
        <p14:creationId xmlns:p14="http://schemas.microsoft.com/office/powerpoint/2010/main" val="1616488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iste puce2 + photo">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EA5164"/>
                </a:solidFill>
              </a:defRPr>
            </a:lvl1pPr>
          </a:lstStyle>
          <a:p>
            <a:r>
              <a:rPr lang="fr-FR"/>
              <a:t>Cliquez et modifiez le titre</a:t>
            </a:r>
          </a:p>
        </p:txBody>
      </p:sp>
      <p:sp>
        <p:nvSpPr>
          <p:cNvPr id="3" name="Espace réservé du contenu 2"/>
          <p:cNvSpPr>
            <a:spLocks noGrp="1"/>
          </p:cNvSpPr>
          <p:nvPr>
            <p:ph sz="half" idx="1"/>
          </p:nvPr>
        </p:nvSpPr>
        <p:spPr>
          <a:xfrm>
            <a:off x="252000" y="1548000"/>
            <a:ext cx="4362863" cy="4525963"/>
          </a:xfrm>
        </p:spPr>
        <p:txBody>
          <a:bodyPr/>
          <a:lstStyle>
            <a:lvl1pPr>
              <a:defRPr sz="1800"/>
            </a:lvl1pPr>
            <a:lvl2pPr marL="252000" indent="-252000">
              <a:buSzPct val="120000"/>
              <a:buFontTx/>
              <a:buBlip>
                <a:blip r:embed="rId2"/>
              </a:buBlip>
              <a:defRPr sz="1800"/>
            </a:lvl2pPr>
            <a:lvl3pPr marL="252000" indent="-252000">
              <a:buSzPct val="120000"/>
              <a:buFontTx/>
              <a:buBlip>
                <a:blip r:embed="rId3"/>
              </a:buBlip>
              <a:defRPr sz="1800"/>
            </a:lvl3pPr>
            <a:lvl4pPr marL="252000" indent="-252000">
              <a:buSzPct val="120000"/>
              <a:buFontTx/>
              <a:buBlip>
                <a:blip r:embed="rId4"/>
              </a:buBlip>
              <a:defRPr sz="1800"/>
            </a:lvl4pPr>
            <a:lvl5pPr marL="252000" indent="-252000">
              <a:buSzPct val="120000"/>
              <a:buFontTx/>
              <a:buBlip>
                <a:blip r:embed="rId5"/>
              </a:buBlip>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pour une image  8"/>
          <p:cNvSpPr>
            <a:spLocks noGrp="1"/>
          </p:cNvSpPr>
          <p:nvPr>
            <p:ph type="pic" sz="quarter" idx="10"/>
          </p:nvPr>
        </p:nvSpPr>
        <p:spPr>
          <a:xfrm>
            <a:off x="4860001" y="1547814"/>
            <a:ext cx="4032000" cy="4526150"/>
          </a:xfrm>
        </p:spPr>
        <p:txBody>
          <a:bodyPr/>
          <a:lstStyle>
            <a:lvl1pPr>
              <a:defRPr sz="1000"/>
            </a:lvl1pPr>
          </a:lstStyle>
          <a:p>
            <a:endParaRPr lang="fr-FR"/>
          </a:p>
        </p:txBody>
      </p:sp>
      <p:sp>
        <p:nvSpPr>
          <p:cNvPr id="6" name="Espace réservé du contenu 6"/>
          <p:cNvSpPr>
            <a:spLocks noGrp="1"/>
          </p:cNvSpPr>
          <p:nvPr>
            <p:ph sz="quarter" idx="11"/>
          </p:nvPr>
        </p:nvSpPr>
        <p:spPr>
          <a:xfrm>
            <a:off x="252000" y="243523"/>
            <a:ext cx="8639588" cy="315277"/>
          </a:xfrm>
        </p:spPr>
        <p:txBody>
          <a:bodyPr/>
          <a:lstStyle>
            <a:lvl1pPr>
              <a:spcBef>
                <a:spcPts val="0"/>
              </a:spcBef>
              <a:buFontTx/>
              <a:buNone/>
              <a:defRPr sz="1900" b="1">
                <a:solidFill>
                  <a:srgbClr val="4B6058"/>
                </a:solidFill>
              </a:defRPr>
            </a:lvl1pPr>
            <a:lvl2pPr marL="0" indent="0">
              <a:spcBef>
                <a:spcPts val="0"/>
              </a:spcBef>
              <a:buFontTx/>
              <a:buNone/>
              <a:defRPr sz="1900" b="1">
                <a:solidFill>
                  <a:srgbClr val="4B6058"/>
                </a:solidFill>
              </a:defRPr>
            </a:lvl2pPr>
            <a:lvl3pPr marL="0" indent="0">
              <a:spcBef>
                <a:spcPts val="0"/>
              </a:spcBef>
              <a:buFontTx/>
              <a:buNone/>
              <a:defRPr sz="1900" b="1">
                <a:solidFill>
                  <a:srgbClr val="4B6058"/>
                </a:solidFill>
              </a:defRPr>
            </a:lvl3pPr>
            <a:lvl4pPr marL="0" indent="0">
              <a:spcBef>
                <a:spcPts val="0"/>
              </a:spcBef>
              <a:buFontTx/>
              <a:buNone/>
              <a:defRPr sz="1900" b="1">
                <a:solidFill>
                  <a:srgbClr val="4B6058"/>
                </a:solidFill>
              </a:defRPr>
            </a:lvl4pPr>
            <a:lvl5pPr marL="0" indent="0">
              <a:spcBef>
                <a:spcPts val="0"/>
              </a:spcBef>
              <a:buFontTx/>
              <a:buNone/>
              <a:defRPr sz="1900" b="1">
                <a:solidFill>
                  <a:srgbClr val="4B6058"/>
                </a:solidFill>
              </a:defRPr>
            </a:lvl5pPr>
          </a:lstStyle>
          <a:p>
            <a:pPr lvl="0"/>
            <a:r>
              <a:rPr lang="fr-FR"/>
              <a:t>Cliquez pour modifier les styles du texte du masque</a:t>
            </a:r>
          </a:p>
        </p:txBody>
      </p:sp>
    </p:spTree>
    <p:extLst>
      <p:ext uri="{BB962C8B-B14F-4D97-AF65-F5344CB8AC3E}">
        <p14:creationId xmlns:p14="http://schemas.microsoft.com/office/powerpoint/2010/main" val="1739026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ADCEA62-DE20-A37F-E5E1-01DC6BBD6919}"/>
              </a:ext>
            </a:extLst>
          </p:cNvPr>
          <p:cNvSpPr txBox="1"/>
          <p:nvPr userDrawn="1"/>
        </p:nvSpPr>
        <p:spPr>
          <a:xfrm rot="20431365">
            <a:off x="31912" y="2497975"/>
            <a:ext cx="9080178" cy="1862048"/>
          </a:xfrm>
          <a:prstGeom prst="rect">
            <a:avLst/>
          </a:prstGeom>
          <a:noFill/>
        </p:spPr>
        <p:txBody>
          <a:bodyPr wrap="none" rtlCol="0">
            <a:spAutoFit/>
          </a:bodyPr>
          <a:lstStyle/>
          <a:p>
            <a:r>
              <a:rPr lang="fr-FR" sz="11500" b="1">
                <a:solidFill>
                  <a:schemeClr val="bg1">
                    <a:lumMod val="85000"/>
                  </a:schemeClr>
                </a:solidFill>
              </a:rPr>
              <a:t>CONFIDENTIEL</a:t>
            </a:r>
          </a:p>
        </p:txBody>
      </p:sp>
      <p:sp>
        <p:nvSpPr>
          <p:cNvPr id="2" name="Espace réservé du titre 1"/>
          <p:cNvSpPr>
            <a:spLocks noGrp="1"/>
          </p:cNvSpPr>
          <p:nvPr>
            <p:ph type="title"/>
          </p:nvPr>
        </p:nvSpPr>
        <p:spPr>
          <a:xfrm>
            <a:off x="252000" y="792000"/>
            <a:ext cx="8640000" cy="485450"/>
          </a:xfrm>
          <a:prstGeom prst="rect">
            <a:avLst/>
          </a:prstGeom>
        </p:spPr>
        <p:txBody>
          <a:bodyPr vert="horz" lIns="0" tIns="0" rIns="0" bIns="0" rtlCol="0" anchor="t" anchorCtr="0">
            <a:noAutofit/>
          </a:bodyPr>
          <a:lstStyle/>
          <a:p>
            <a:r>
              <a:rPr lang="fr-FR"/>
              <a:t>Cliquez et modifiez le titre</a:t>
            </a:r>
          </a:p>
        </p:txBody>
      </p:sp>
      <p:sp>
        <p:nvSpPr>
          <p:cNvPr id="3" name="Espace réservé du texte 2"/>
          <p:cNvSpPr>
            <a:spLocks noGrp="1"/>
          </p:cNvSpPr>
          <p:nvPr>
            <p:ph type="body" idx="1"/>
          </p:nvPr>
        </p:nvSpPr>
        <p:spPr>
          <a:xfrm>
            <a:off x="252000" y="1548000"/>
            <a:ext cx="8640000" cy="4525963"/>
          </a:xfrm>
          <a:prstGeom prst="rect">
            <a:avLst/>
          </a:prstGeom>
        </p:spPr>
        <p:txBody>
          <a:bodyPr vert="horz" lIns="0" tIns="0" rIns="0" bIns="0" rtlCol="0">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 name="Espace réservé du numéro de diapositive 5"/>
          <p:cNvSpPr txBox="1">
            <a:spLocks/>
          </p:cNvSpPr>
          <p:nvPr userDrawn="1"/>
        </p:nvSpPr>
        <p:spPr>
          <a:xfrm>
            <a:off x="8201562" y="6545469"/>
            <a:ext cx="690437" cy="244981"/>
          </a:xfrm>
          <a:prstGeom prst="rect">
            <a:avLst/>
          </a:prstGeom>
        </p:spPr>
        <p:txBody>
          <a:bodyPr lIns="0" tIns="0" rIns="0" bIns="0" anchor="t" anchorCtr="0"/>
          <a:lstStyle>
            <a:defPPr>
              <a:defRPr lang="fr-FR"/>
            </a:defPPr>
            <a:lvl1pPr marL="0" algn="l" defTabSz="457200" rtl="0" eaLnBrk="1" latinLnBrk="0" hangingPunct="1">
              <a:defRPr sz="1000" b="1" i="0" kern="1200">
                <a:solidFill>
                  <a:srgbClr val="4B6058"/>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01D7FF3D-6FA3-A54A-B83C-8DB1924EE7AE}" type="slidenum">
              <a:rPr lang="fr-FR" smtClean="0"/>
              <a:pPr algn="r"/>
              <a:t>‹N°›</a:t>
            </a:fld>
            <a:endParaRPr lang="fr-FR"/>
          </a:p>
        </p:txBody>
      </p:sp>
      <p:pic>
        <p:nvPicPr>
          <p:cNvPr id="9" name="Image 8" descr="logo_Lib_2lignes.png"/>
          <p:cNvPicPr>
            <a:picLocks noChangeAspect="1"/>
          </p:cNvPicPr>
          <p:nvPr userDrawn="1"/>
        </p:nvPicPr>
        <p:blipFill>
          <a:blip r:embed="rId15" cstate="print">
            <a:extLst>
              <a:ext uri="{28A0092B-C50C-407E-A947-70E740481C1C}">
                <a14:useLocalDpi xmlns:a14="http://schemas.microsoft.com/office/drawing/2010/main"/>
              </a:ext>
            </a:extLst>
          </a:blip>
          <a:stretch>
            <a:fillRect/>
          </a:stretch>
        </p:blipFill>
        <p:spPr>
          <a:xfrm>
            <a:off x="252000" y="6313510"/>
            <a:ext cx="1080000" cy="354930"/>
          </a:xfrm>
          <a:prstGeom prst="rect">
            <a:avLst/>
          </a:prstGeom>
        </p:spPr>
      </p:pic>
      <p:cxnSp>
        <p:nvCxnSpPr>
          <p:cNvPr id="13" name="Connecteur droit 12"/>
          <p:cNvCxnSpPr/>
          <p:nvPr userDrawn="1"/>
        </p:nvCxnSpPr>
        <p:spPr>
          <a:xfrm>
            <a:off x="252000" y="612000"/>
            <a:ext cx="8640000" cy="0"/>
          </a:xfrm>
          <a:prstGeom prst="line">
            <a:avLst/>
          </a:prstGeom>
          <a:ln w="12700">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7303670"/>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61" r:id="rId5"/>
    <p:sldLayoutId id="2147483662" r:id="rId6"/>
    <p:sldLayoutId id="2147483663" r:id="rId7"/>
    <p:sldLayoutId id="2147483652" r:id="rId8"/>
    <p:sldLayoutId id="2147483664" r:id="rId9"/>
    <p:sldLayoutId id="2147483665" r:id="rId10"/>
    <p:sldLayoutId id="2147483654" r:id="rId11"/>
    <p:sldLayoutId id="2147483683" r:id="rId12"/>
    <p:sldLayoutId id="2147483711" r:id="rId13"/>
  </p:sldLayoutIdLst>
  <p:hf sldNum="0" hdr="0" ftr="0" dt="0"/>
  <p:txStyles>
    <p:titleStyle>
      <a:lvl1pPr algn="l" defTabSz="457200" rtl="0" eaLnBrk="1" latinLnBrk="0" hangingPunct="1">
        <a:lnSpc>
          <a:spcPct val="90000"/>
        </a:lnSpc>
        <a:spcBef>
          <a:spcPct val="0"/>
        </a:spcBef>
        <a:buNone/>
        <a:defRPr sz="3600" b="1" kern="1200">
          <a:solidFill>
            <a:schemeClr val="accent2"/>
          </a:solidFill>
          <a:latin typeface="+mj-lt"/>
          <a:ea typeface="+mj-ea"/>
          <a:cs typeface="+mj-cs"/>
        </a:defRPr>
      </a:lvl1pPr>
    </p:titleStyle>
    <p:bodyStyle>
      <a:lvl1pPr marL="0" indent="0" algn="l" defTabSz="457200" rtl="0" eaLnBrk="1" latinLnBrk="0" hangingPunct="1">
        <a:lnSpc>
          <a:spcPct val="90000"/>
        </a:lnSpc>
        <a:spcBef>
          <a:spcPts val="1200"/>
        </a:spcBef>
        <a:buFontTx/>
        <a:buNone/>
        <a:defRPr sz="1800" kern="1200">
          <a:solidFill>
            <a:schemeClr val="bg2"/>
          </a:solidFill>
          <a:latin typeface="+mn-lt"/>
          <a:ea typeface="+mn-ea"/>
          <a:cs typeface="+mn-cs"/>
        </a:defRPr>
      </a:lvl1pPr>
      <a:lvl2pPr marL="252000" indent="-252000" algn="l" defTabSz="457200" rtl="0" eaLnBrk="1" latinLnBrk="0" hangingPunct="1">
        <a:lnSpc>
          <a:spcPct val="90000"/>
        </a:lnSpc>
        <a:spcBef>
          <a:spcPts val="1200"/>
        </a:spcBef>
        <a:buSzPct val="120000"/>
        <a:buFontTx/>
        <a:buBlip>
          <a:blip r:embed="rId16"/>
        </a:buBlip>
        <a:defRPr sz="1800" kern="1200">
          <a:solidFill>
            <a:schemeClr val="bg2"/>
          </a:solidFill>
          <a:latin typeface="+mn-lt"/>
          <a:ea typeface="+mn-ea"/>
          <a:cs typeface="+mn-cs"/>
        </a:defRPr>
      </a:lvl2pPr>
      <a:lvl3pPr marL="252000" indent="-252000" algn="l" defTabSz="457200" rtl="0" eaLnBrk="1" latinLnBrk="0" hangingPunct="1">
        <a:lnSpc>
          <a:spcPct val="90000"/>
        </a:lnSpc>
        <a:spcBef>
          <a:spcPts val="1200"/>
        </a:spcBef>
        <a:buSzPct val="120000"/>
        <a:buFontTx/>
        <a:buBlip>
          <a:blip r:embed="rId17"/>
        </a:buBlip>
        <a:defRPr sz="1800" kern="1200">
          <a:solidFill>
            <a:schemeClr val="bg2"/>
          </a:solidFill>
          <a:latin typeface="+mn-lt"/>
          <a:ea typeface="+mn-ea"/>
          <a:cs typeface="+mn-cs"/>
        </a:defRPr>
      </a:lvl3pPr>
      <a:lvl4pPr marL="252000" indent="-252000" algn="l" defTabSz="457200" rtl="0" eaLnBrk="1" latinLnBrk="0" hangingPunct="1">
        <a:lnSpc>
          <a:spcPct val="90000"/>
        </a:lnSpc>
        <a:spcBef>
          <a:spcPts val="1200"/>
        </a:spcBef>
        <a:buSzPct val="120000"/>
        <a:buFontTx/>
        <a:buBlip>
          <a:blip r:embed="rId18"/>
        </a:buBlip>
        <a:defRPr sz="1800" kern="1200">
          <a:solidFill>
            <a:schemeClr val="bg2"/>
          </a:solidFill>
          <a:latin typeface="+mn-lt"/>
          <a:ea typeface="+mn-ea"/>
          <a:cs typeface="+mn-cs"/>
        </a:defRPr>
      </a:lvl4pPr>
      <a:lvl5pPr marL="252000" indent="-252000" algn="l" defTabSz="457200" rtl="0" eaLnBrk="1" latinLnBrk="0" hangingPunct="1">
        <a:lnSpc>
          <a:spcPct val="90000"/>
        </a:lnSpc>
        <a:spcBef>
          <a:spcPts val="1200"/>
        </a:spcBef>
        <a:buSzPct val="120000"/>
        <a:buFontTx/>
        <a:buBlip>
          <a:blip r:embed="rId19"/>
        </a:buBlip>
        <a:defRPr sz="1800" kern="1200">
          <a:solidFill>
            <a:schemeClr val="bg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package" Target="../embeddings/Feuille_de_calcul_Microsoft_Excel4.xlsx"/><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9.emf"/><Relationship Id="rId5" Type="http://schemas.openxmlformats.org/officeDocument/2006/relationships/package" Target="../embeddings/Feuille_de_calcul_Microsoft_Excel5.xlsx"/><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3" Type="http://schemas.openxmlformats.org/officeDocument/2006/relationships/package" Target="../embeddings/Feuille_de_calcul_Microsoft_Excel6.xlsx"/><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0.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package" Target="../embeddings/Feuille_de_calcul_Microsoft_Excel.xlsx"/><Relationship Id="rId7" Type="http://schemas.openxmlformats.org/officeDocument/2006/relationships/package" Target="../embeddings/Feuille_de_calcul_Microsoft_Excel2.xlsx"/><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5.emf"/><Relationship Id="rId5" Type="http://schemas.openxmlformats.org/officeDocument/2006/relationships/package" Target="../embeddings/Feuille_de_calcul_Microsoft_Excel1.xlsx"/><Relationship Id="rId10" Type="http://schemas.openxmlformats.org/officeDocument/2006/relationships/image" Target="../media/image17.emf"/><Relationship Id="rId4" Type="http://schemas.openxmlformats.org/officeDocument/2006/relationships/image" Target="../media/image14.emf"/><Relationship Id="rId9" Type="http://schemas.openxmlformats.org/officeDocument/2006/relationships/package" Target="../embeddings/Feuille_de_calcul_Microsoft_Excel3.xls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5" descr="Capture d’écran 2017-11-30 à 11.27.50.png">
            <a:extLst>
              <a:ext uri="{FF2B5EF4-FFF2-40B4-BE49-F238E27FC236}">
                <a16:creationId xmlns:a16="http://schemas.microsoft.com/office/drawing/2014/main" id="{04D95CE4-2D86-B345-9B04-FEEC056A94DA}"/>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77788" y="185737"/>
            <a:ext cx="4319588" cy="6486525"/>
          </a:xfrm>
        </p:spPr>
      </p:pic>
      <p:sp>
        <p:nvSpPr>
          <p:cNvPr id="3" name="Titre 2"/>
          <p:cNvSpPr>
            <a:spLocks noGrp="1"/>
          </p:cNvSpPr>
          <p:nvPr>
            <p:ph type="ctrTitle" idx="4294967295"/>
          </p:nvPr>
        </p:nvSpPr>
        <p:spPr>
          <a:xfrm>
            <a:off x="4572000" y="2022475"/>
            <a:ext cx="4397375" cy="3059113"/>
          </a:xfrm>
        </p:spPr>
        <p:txBody>
          <a:bodyPr/>
          <a:lstStyle/>
          <a:p>
            <a:pPr algn="ctr"/>
            <a:r>
              <a:rPr lang="fr-FR" sz="3600" b="1" i="0" u="none" strike="noStrike" dirty="0">
                <a:solidFill>
                  <a:srgbClr val="5F766E"/>
                </a:solidFill>
                <a:effectLst/>
                <a:latin typeface="Tahoma"/>
                <a:ea typeface="Tahoma"/>
                <a:cs typeface="Tahoma"/>
              </a:rPr>
              <a:t>Comité syndical </a:t>
            </a:r>
            <a:br>
              <a:rPr lang="fr-FR" sz="3600" b="1" i="0" u="none" strike="noStrike" dirty="0">
                <a:effectLst/>
                <a:latin typeface="Tahoma" panose="020B0604030504040204" pitchFamily="34" charset="0"/>
                <a:ea typeface="Tahoma" panose="020B0604030504040204" pitchFamily="34" charset="0"/>
                <a:cs typeface="Tahoma" panose="020B0604030504040204" pitchFamily="34" charset="0"/>
              </a:rPr>
            </a:br>
            <a:r>
              <a:rPr lang="fr-FR" sz="3600" b="1" i="0" u="none" strike="noStrike" dirty="0">
                <a:solidFill>
                  <a:srgbClr val="5F766E"/>
                </a:solidFill>
                <a:effectLst/>
                <a:latin typeface="Tahoma"/>
                <a:ea typeface="Tahoma"/>
                <a:cs typeface="Tahoma"/>
              </a:rPr>
              <a:t>Autolib’ et Velib’ Métropole</a:t>
            </a:r>
            <a:r>
              <a:rPr lang="fr-FR" sz="3600" b="0" i="0" u="none" strike="noStrike" dirty="0">
                <a:effectLst/>
                <a:latin typeface="Tahoma"/>
                <a:ea typeface="Tahoma"/>
                <a:cs typeface="Tahoma"/>
              </a:rPr>
              <a:t>​</a:t>
            </a:r>
            <a:br>
              <a:rPr lang="fr-FR" sz="3600" b="0" i="0" u="none" strike="noStrike" dirty="0">
                <a:effectLst/>
                <a:latin typeface="Tahoma" panose="020B0604030504040204" pitchFamily="34" charset="0"/>
                <a:ea typeface="Tahoma" panose="020B0604030504040204" pitchFamily="34" charset="0"/>
                <a:cs typeface="Tahoma" panose="020B0604030504040204" pitchFamily="34" charset="0"/>
              </a:rPr>
            </a:br>
            <a:br>
              <a:rPr lang="fr-FR" b="0" dirty="0">
                <a:latin typeface="Tahoma"/>
                <a:ea typeface="Tahoma"/>
                <a:cs typeface="Tahoma"/>
              </a:rPr>
            </a:br>
            <a:r>
              <a:rPr lang="fr-FR" dirty="0">
                <a:solidFill>
                  <a:schemeClr val="tx2">
                    <a:lumMod val="75000"/>
                  </a:schemeClr>
                </a:solidFill>
                <a:latin typeface="Tahoma"/>
                <a:ea typeface="Tahoma"/>
                <a:cs typeface="Tahoma"/>
              </a:rPr>
              <a:t>séance du</a:t>
            </a:r>
            <a:br>
              <a:rPr lang="fr-FR" sz="3600" i="0" u="none" strike="noStrike" dirty="0">
                <a:effectLst/>
                <a:latin typeface="Tahoma" panose="020B0604030504040204" pitchFamily="34" charset="0"/>
                <a:ea typeface="Tahoma" panose="020B0604030504040204" pitchFamily="34" charset="0"/>
                <a:cs typeface="Tahoma" panose="020B0604030504040204" pitchFamily="34" charset="0"/>
              </a:rPr>
            </a:br>
            <a:r>
              <a:rPr lang="fr-FR" sz="3500" b="1" i="0" u="none" strike="noStrike" dirty="0">
                <a:solidFill>
                  <a:schemeClr val="tx2">
                    <a:lumMod val="75000"/>
                  </a:schemeClr>
                </a:solidFill>
                <a:effectLst/>
                <a:latin typeface="Tahoma"/>
                <a:ea typeface="Tahoma"/>
                <a:cs typeface="Tahoma"/>
              </a:rPr>
              <a:t>18 jui</a:t>
            </a:r>
            <a:r>
              <a:rPr lang="fr-FR" sz="3500" dirty="0">
                <a:solidFill>
                  <a:schemeClr val="tx2">
                    <a:lumMod val="75000"/>
                  </a:schemeClr>
                </a:solidFill>
                <a:latin typeface="Tahoma"/>
                <a:ea typeface="Tahoma"/>
                <a:cs typeface="Tahoma"/>
              </a:rPr>
              <a:t>n 2024</a:t>
            </a:r>
            <a:br>
              <a:rPr lang="fr-FR" sz="3500" b="0" i="0" u="none" strike="noStrike" dirty="0">
                <a:effectLst/>
                <a:latin typeface="Tahoma" panose="020B0604030504040204" pitchFamily="34" charset="0"/>
                <a:ea typeface="Tahoma" panose="020B0604030504040204" pitchFamily="34" charset="0"/>
                <a:cs typeface="Tahoma" panose="020B0604030504040204" pitchFamily="34" charset="0"/>
              </a:rPr>
            </a:br>
            <a:r>
              <a:rPr lang="fr-FR" b="1" i="0" u="none" strike="noStrike" dirty="0">
                <a:solidFill>
                  <a:srgbClr val="5F766E"/>
                </a:solidFill>
                <a:effectLst/>
                <a:latin typeface="Calibri"/>
                <a:ea typeface="Calibri"/>
                <a:cs typeface="Calibri"/>
              </a:rPr>
              <a:t> </a:t>
            </a:r>
            <a:r>
              <a:rPr lang="fr-FR" b="0" i="0" u="none" strike="noStrike" dirty="0">
                <a:effectLst/>
                <a:latin typeface="Calibri"/>
                <a:ea typeface="Calibri"/>
                <a:cs typeface="Calibri"/>
              </a:rPr>
              <a:t>​</a:t>
            </a:r>
            <a:br>
              <a:rPr lang="fr-FR" dirty="0">
                <a:latin typeface="Tahoma"/>
              </a:rPr>
            </a:br>
            <a:r>
              <a:rPr lang="fr-FR" dirty="0"/>
              <a:t> </a:t>
            </a:r>
          </a:p>
        </p:txBody>
      </p:sp>
      <p:pic>
        <p:nvPicPr>
          <p:cNvPr id="6" name="Image 5" descr="logo_Lib_blanc.png">
            <a:extLst>
              <a:ext uri="{FF2B5EF4-FFF2-40B4-BE49-F238E27FC236}">
                <a16:creationId xmlns:a16="http://schemas.microsoft.com/office/drawing/2014/main" id="{90CCDD7D-2231-9A46-B320-BE220772668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33802" y="320317"/>
            <a:ext cx="3389376" cy="1588008"/>
          </a:xfrm>
          <a:prstGeom prst="rect">
            <a:avLst/>
          </a:prstGeom>
        </p:spPr>
      </p:pic>
    </p:spTree>
    <p:extLst>
      <p:ext uri="{BB962C8B-B14F-4D97-AF65-F5344CB8AC3E}">
        <p14:creationId xmlns:p14="http://schemas.microsoft.com/office/powerpoint/2010/main" val="3112069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326733" y="184195"/>
            <a:ext cx="8490534" cy="523220"/>
          </a:xfrm>
          <a:prstGeom prst="rect">
            <a:avLst/>
          </a:prstGeom>
          <a:noFill/>
        </p:spPr>
        <p:txBody>
          <a:bodyPr wrap="square" lIns="91440" tIns="45720" rIns="91440" bIns="45720" rtlCol="0" anchor="t">
            <a:spAutoFit/>
          </a:bodyPr>
          <a:lstStyle/>
          <a:p>
            <a:r>
              <a:rPr lang="fr-FR" sz="2800" b="1" dirty="0">
                <a:solidFill>
                  <a:schemeClr val="tx2">
                    <a:lumMod val="75000"/>
                  </a:schemeClr>
                </a:solidFill>
                <a:latin typeface="Tahoma"/>
                <a:ea typeface="Tahoma"/>
                <a:cs typeface="Tahoma"/>
              </a:rPr>
              <a:t>2024 13 – Affectation du résultat 2023</a:t>
            </a:r>
            <a:endParaRPr lang="fr-FR" sz="2800" b="1" u="sng" dirty="0">
              <a:latin typeface="Tahoma" panose="020B0604030504040204" pitchFamily="34" charset="0"/>
              <a:ea typeface="Tahoma" panose="020B0604030504040204" pitchFamily="34" charset="0"/>
              <a:cs typeface="Times New Roman" panose="02020603050405020304" pitchFamily="18" charset="0"/>
            </a:endParaRPr>
          </a:p>
        </p:txBody>
      </p:sp>
      <p:graphicFrame>
        <p:nvGraphicFramePr>
          <p:cNvPr id="3" name="Objet 2">
            <a:extLst>
              <a:ext uri="{FF2B5EF4-FFF2-40B4-BE49-F238E27FC236}">
                <a16:creationId xmlns:a16="http://schemas.microsoft.com/office/drawing/2014/main" id="{457A8A0F-4756-9E32-B684-9B8F91FF4241}"/>
              </a:ext>
            </a:extLst>
          </p:cNvPr>
          <p:cNvGraphicFramePr>
            <a:graphicFrameLocks noChangeAspect="1"/>
          </p:cNvGraphicFramePr>
          <p:nvPr>
            <p:extLst>
              <p:ext uri="{D42A27DB-BD31-4B8C-83A1-F6EECF244321}">
                <p14:modId xmlns:p14="http://schemas.microsoft.com/office/powerpoint/2010/main" val="4024596992"/>
              </p:ext>
            </p:extLst>
          </p:nvPr>
        </p:nvGraphicFramePr>
        <p:xfrm>
          <a:off x="326733" y="1282534"/>
          <a:ext cx="8490534" cy="3230831"/>
        </p:xfrm>
        <a:graphic>
          <a:graphicData uri="http://schemas.openxmlformats.org/presentationml/2006/ole">
            <mc:AlternateContent xmlns:mc="http://schemas.openxmlformats.org/markup-compatibility/2006">
              <mc:Choice xmlns:v="urn:schemas-microsoft-com:vml" Requires="v">
                <p:oleObj name="Feuille de calcul" r:id="rId3" imgW="6921500" imgH="2857500" progId="Excel.Sheet.12">
                  <p:embed/>
                </p:oleObj>
              </mc:Choice>
              <mc:Fallback>
                <p:oleObj name="Feuille de calcul" r:id="rId3" imgW="6921500" imgH="2857500" progId="Excel.Sheet.12">
                  <p:embed/>
                  <p:pic>
                    <p:nvPicPr>
                      <p:cNvPr id="3" name="Objet 2">
                        <a:extLst>
                          <a:ext uri="{FF2B5EF4-FFF2-40B4-BE49-F238E27FC236}">
                            <a16:creationId xmlns:a16="http://schemas.microsoft.com/office/drawing/2014/main" id="{94379895-2062-6624-01F6-EE3172D6EB72}"/>
                          </a:ext>
                        </a:extLst>
                      </p:cNvPr>
                      <p:cNvPicPr/>
                      <p:nvPr/>
                    </p:nvPicPr>
                    <p:blipFill>
                      <a:blip r:embed="rId4"/>
                      <a:stretch>
                        <a:fillRect/>
                      </a:stretch>
                    </p:blipFill>
                    <p:spPr>
                      <a:xfrm>
                        <a:off x="326733" y="1282534"/>
                        <a:ext cx="8490534" cy="3230831"/>
                      </a:xfrm>
                      <a:prstGeom prst="rect">
                        <a:avLst/>
                      </a:prstGeom>
                    </p:spPr>
                  </p:pic>
                </p:oleObj>
              </mc:Fallback>
            </mc:AlternateContent>
          </a:graphicData>
        </a:graphic>
      </p:graphicFrame>
      <p:graphicFrame>
        <p:nvGraphicFramePr>
          <p:cNvPr id="5" name="Objet 4">
            <a:extLst>
              <a:ext uri="{FF2B5EF4-FFF2-40B4-BE49-F238E27FC236}">
                <a16:creationId xmlns:a16="http://schemas.microsoft.com/office/drawing/2014/main" id="{11264CEF-5CE9-53D5-08C5-AF984AFEF015}"/>
              </a:ext>
            </a:extLst>
          </p:cNvPr>
          <p:cNvGraphicFramePr>
            <a:graphicFrameLocks noChangeAspect="1"/>
          </p:cNvGraphicFramePr>
          <p:nvPr>
            <p:extLst>
              <p:ext uri="{D42A27DB-BD31-4B8C-83A1-F6EECF244321}">
                <p14:modId xmlns:p14="http://schemas.microsoft.com/office/powerpoint/2010/main" val="4148631179"/>
              </p:ext>
            </p:extLst>
          </p:nvPr>
        </p:nvGraphicFramePr>
        <p:xfrm>
          <a:off x="326733" y="4669938"/>
          <a:ext cx="7522857" cy="1433977"/>
        </p:xfrm>
        <a:graphic>
          <a:graphicData uri="http://schemas.openxmlformats.org/presentationml/2006/ole">
            <mc:AlternateContent xmlns:mc="http://schemas.openxmlformats.org/markup-compatibility/2006">
              <mc:Choice xmlns:v="urn:schemas-microsoft-com:vml" Requires="v">
                <p:oleObj name="Feuille de calcul" r:id="rId5" imgW="4457700" imgH="1155700" progId="Excel.Sheet.12">
                  <p:embed/>
                </p:oleObj>
              </mc:Choice>
              <mc:Fallback>
                <p:oleObj name="Feuille de calcul" r:id="rId5" imgW="4457700" imgH="1155700" progId="Excel.Sheet.12">
                  <p:embed/>
                  <p:pic>
                    <p:nvPicPr>
                      <p:cNvPr id="5" name="Objet 4">
                        <a:extLst>
                          <a:ext uri="{FF2B5EF4-FFF2-40B4-BE49-F238E27FC236}">
                            <a16:creationId xmlns:a16="http://schemas.microsoft.com/office/drawing/2014/main" id="{E05288EC-A249-01B5-A434-908E4DF4FD58}"/>
                          </a:ext>
                        </a:extLst>
                      </p:cNvPr>
                      <p:cNvPicPr/>
                      <p:nvPr/>
                    </p:nvPicPr>
                    <p:blipFill>
                      <a:blip r:embed="rId6"/>
                      <a:stretch>
                        <a:fillRect/>
                      </a:stretch>
                    </p:blipFill>
                    <p:spPr>
                      <a:xfrm>
                        <a:off x="326733" y="4669938"/>
                        <a:ext cx="7522857" cy="1433977"/>
                      </a:xfrm>
                      <a:prstGeom prst="rect">
                        <a:avLst/>
                      </a:prstGeom>
                    </p:spPr>
                  </p:pic>
                </p:oleObj>
              </mc:Fallback>
            </mc:AlternateContent>
          </a:graphicData>
        </a:graphic>
      </p:graphicFrame>
    </p:spTree>
    <p:extLst>
      <p:ext uri="{BB962C8B-B14F-4D97-AF65-F5344CB8AC3E}">
        <p14:creationId xmlns:p14="http://schemas.microsoft.com/office/powerpoint/2010/main" val="859579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326733" y="184195"/>
            <a:ext cx="8490534" cy="461665"/>
          </a:xfrm>
          <a:prstGeom prst="rect">
            <a:avLst/>
          </a:prstGeom>
          <a:noFill/>
        </p:spPr>
        <p:txBody>
          <a:bodyPr wrap="square" lIns="91440" tIns="45720" rIns="91440" bIns="45720" rtlCol="0" anchor="t">
            <a:spAutoFit/>
          </a:bodyPr>
          <a:lstStyle/>
          <a:p>
            <a:r>
              <a:rPr lang="fr-FR" sz="2400" b="1" dirty="0">
                <a:solidFill>
                  <a:schemeClr val="tx2">
                    <a:lumMod val="75000"/>
                  </a:schemeClr>
                </a:solidFill>
                <a:latin typeface="Tahoma"/>
                <a:ea typeface="Tahoma"/>
                <a:cs typeface="Tahoma"/>
              </a:rPr>
              <a:t>2024 14 – Approbation du B.S. 2024 – Autolib’</a:t>
            </a:r>
            <a:endParaRPr lang="fr-FR" sz="1400" b="1" u="sng" dirty="0">
              <a:latin typeface="Tahoma" panose="020B0604030504040204" pitchFamily="34" charset="0"/>
              <a:ea typeface="Tahoma" panose="020B0604030504040204" pitchFamily="34" charset="0"/>
              <a:cs typeface="Times New Roman" panose="02020603050405020304" pitchFamily="18" charset="0"/>
            </a:endParaRPr>
          </a:p>
        </p:txBody>
      </p:sp>
      <p:sp>
        <p:nvSpPr>
          <p:cNvPr id="2" name="ZoneTexte 1">
            <a:extLst>
              <a:ext uri="{FF2B5EF4-FFF2-40B4-BE49-F238E27FC236}">
                <a16:creationId xmlns:a16="http://schemas.microsoft.com/office/drawing/2014/main" id="{9324E541-F393-2542-D51A-1E515A6AD931}"/>
              </a:ext>
            </a:extLst>
          </p:cNvPr>
          <p:cNvSpPr txBox="1"/>
          <p:nvPr/>
        </p:nvSpPr>
        <p:spPr>
          <a:xfrm>
            <a:off x="203199" y="725415"/>
            <a:ext cx="8614067" cy="1938992"/>
          </a:xfrm>
          <a:prstGeom prst="rect">
            <a:avLst/>
          </a:prstGeom>
          <a:noFill/>
        </p:spPr>
        <p:txBody>
          <a:bodyPr wrap="square">
            <a:spAutoFit/>
          </a:bodyPr>
          <a:lstStyle/>
          <a:p>
            <a:pPr algn="just" fontAlgn="base"/>
            <a:r>
              <a:rPr lang="fr-FR" sz="2400" dirty="0">
                <a:latin typeface="Tahoma" panose="020B0604030504040204" pitchFamily="34" charset="0"/>
                <a:ea typeface="Tahoma" panose="020B0604030504040204" pitchFamily="34" charset="0"/>
                <a:cs typeface="Times New Roman" panose="02020603050405020304" pitchFamily="18" charset="0"/>
              </a:rPr>
              <a:t>L’excédent global cumulé permet de proposer une diminution de 314 € par station de la contribution de fonctionnement, qui passe ainsi de 1 264 € à 950 €.</a:t>
            </a:r>
          </a:p>
          <a:p>
            <a:pPr algn="just" fontAlgn="base"/>
            <a:r>
              <a:rPr lang="fr-FR" sz="2400" dirty="0">
                <a:effectLst/>
                <a:latin typeface="Tahoma" panose="020B0604030504040204" pitchFamily="34" charset="0"/>
                <a:ea typeface="Tahoma" panose="020B0604030504040204" pitchFamily="34" charset="0"/>
                <a:cs typeface="Times New Roman" panose="02020603050405020304" pitchFamily="18" charset="0"/>
              </a:rPr>
              <a:t>Il permet également de proposer un ajustement des charges de gestion courante et notamment des frais d’honoraires.</a:t>
            </a:r>
          </a:p>
        </p:txBody>
      </p:sp>
      <p:graphicFrame>
        <p:nvGraphicFramePr>
          <p:cNvPr id="3" name="Objet 2">
            <a:extLst>
              <a:ext uri="{FF2B5EF4-FFF2-40B4-BE49-F238E27FC236}">
                <a16:creationId xmlns:a16="http://schemas.microsoft.com/office/drawing/2014/main" id="{6D9E2B44-20FB-C200-3CA7-B987B34CA754}"/>
              </a:ext>
            </a:extLst>
          </p:cNvPr>
          <p:cNvGraphicFramePr>
            <a:graphicFrameLocks noChangeAspect="1"/>
          </p:cNvGraphicFramePr>
          <p:nvPr>
            <p:extLst>
              <p:ext uri="{D42A27DB-BD31-4B8C-83A1-F6EECF244321}">
                <p14:modId xmlns:p14="http://schemas.microsoft.com/office/powerpoint/2010/main" val="2572770135"/>
              </p:ext>
            </p:extLst>
          </p:nvPr>
        </p:nvGraphicFramePr>
        <p:xfrm>
          <a:off x="334652" y="2743963"/>
          <a:ext cx="8592542" cy="2502719"/>
        </p:xfrm>
        <a:graphic>
          <a:graphicData uri="http://schemas.openxmlformats.org/presentationml/2006/ole">
            <mc:AlternateContent xmlns:mc="http://schemas.openxmlformats.org/markup-compatibility/2006">
              <mc:Choice xmlns:v="urn:schemas-microsoft-com:vml" Requires="v">
                <p:oleObj name="Feuille de calcul" r:id="rId3" imgW="14262100" imgH="2895600" progId="Excel.Sheet.12">
                  <p:embed/>
                </p:oleObj>
              </mc:Choice>
              <mc:Fallback>
                <p:oleObj name="Feuille de calcul" r:id="rId3" imgW="14262100" imgH="2895600" progId="Excel.Sheet.12">
                  <p:embed/>
                  <p:pic>
                    <p:nvPicPr>
                      <p:cNvPr id="3" name="Objet 2">
                        <a:extLst>
                          <a:ext uri="{FF2B5EF4-FFF2-40B4-BE49-F238E27FC236}">
                            <a16:creationId xmlns:a16="http://schemas.microsoft.com/office/drawing/2014/main" id="{B150389B-7531-07C1-092F-D00DCF8CCBA2}"/>
                          </a:ext>
                        </a:extLst>
                      </p:cNvPr>
                      <p:cNvPicPr/>
                      <p:nvPr/>
                    </p:nvPicPr>
                    <p:blipFill>
                      <a:blip r:embed="rId4"/>
                      <a:stretch>
                        <a:fillRect/>
                      </a:stretch>
                    </p:blipFill>
                    <p:spPr>
                      <a:xfrm>
                        <a:off x="334652" y="2743963"/>
                        <a:ext cx="8592542" cy="2502719"/>
                      </a:xfrm>
                      <a:prstGeom prst="rect">
                        <a:avLst/>
                      </a:prstGeom>
                    </p:spPr>
                  </p:pic>
                </p:oleObj>
              </mc:Fallback>
            </mc:AlternateContent>
          </a:graphicData>
        </a:graphic>
      </p:graphicFrame>
      <p:sp>
        <p:nvSpPr>
          <p:cNvPr id="5" name="ZoneTexte 4">
            <a:extLst>
              <a:ext uri="{FF2B5EF4-FFF2-40B4-BE49-F238E27FC236}">
                <a16:creationId xmlns:a16="http://schemas.microsoft.com/office/drawing/2014/main" id="{D9E31504-A545-AB03-E995-9E20A1A0D9FF}"/>
              </a:ext>
            </a:extLst>
          </p:cNvPr>
          <p:cNvSpPr txBox="1"/>
          <p:nvPr/>
        </p:nvSpPr>
        <p:spPr>
          <a:xfrm>
            <a:off x="203199" y="5246682"/>
            <a:ext cx="8614067" cy="1200329"/>
          </a:xfrm>
          <a:prstGeom prst="rect">
            <a:avLst/>
          </a:prstGeom>
          <a:noFill/>
        </p:spPr>
        <p:txBody>
          <a:bodyPr wrap="square">
            <a:spAutoFit/>
          </a:bodyPr>
          <a:lstStyle/>
          <a:p>
            <a:pPr algn="just"/>
            <a:r>
              <a:rPr lang="fr-FR" sz="2400" dirty="0">
                <a:latin typeface="Tahoma" panose="020B0604030504040204" pitchFamily="34" charset="0"/>
                <a:ea typeface="Tahoma" panose="020B0604030504040204" pitchFamily="34" charset="0"/>
                <a:cs typeface="Times New Roman" panose="02020603050405020304" pitchFamily="18" charset="0"/>
              </a:rPr>
              <a:t>Suite au budget supplémentaire, la section de fonctionnement reste équilibrée. La section d’investissement, quant à elle, passe d’un suréquilibre de 406 k€ à 831 k€.</a:t>
            </a:r>
            <a:endParaRPr lang="fr-FR" sz="2400" dirty="0"/>
          </a:p>
        </p:txBody>
      </p:sp>
    </p:spTree>
    <p:extLst>
      <p:ext uri="{BB962C8B-B14F-4D97-AF65-F5344CB8AC3E}">
        <p14:creationId xmlns:p14="http://schemas.microsoft.com/office/powerpoint/2010/main" val="640817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326733" y="184195"/>
            <a:ext cx="8490534" cy="830997"/>
          </a:xfrm>
          <a:prstGeom prst="rect">
            <a:avLst/>
          </a:prstGeom>
          <a:noFill/>
        </p:spPr>
        <p:txBody>
          <a:bodyPr wrap="square" lIns="91440" tIns="45720" rIns="91440" bIns="45720" rtlCol="0" anchor="t">
            <a:spAutoFit/>
          </a:bodyPr>
          <a:lstStyle/>
          <a:p>
            <a:r>
              <a:rPr lang="fr-FR" sz="2400" b="1" dirty="0">
                <a:solidFill>
                  <a:schemeClr val="tx2">
                    <a:lumMod val="75000"/>
                  </a:schemeClr>
                </a:solidFill>
                <a:latin typeface="Tahoma"/>
                <a:ea typeface="Tahoma"/>
                <a:cs typeface="Tahoma"/>
              </a:rPr>
              <a:t>2024 15 – Modification du montant des contributions au Syndicat</a:t>
            </a:r>
            <a:endParaRPr lang="fr-FR" sz="1400" b="1" u="sng" dirty="0">
              <a:latin typeface="Tahoma" panose="020B0604030504040204" pitchFamily="34" charset="0"/>
              <a:ea typeface="Tahoma" panose="020B0604030504040204" pitchFamily="34" charset="0"/>
              <a:cs typeface="Times New Roman" panose="02020603050405020304" pitchFamily="18" charset="0"/>
            </a:endParaRPr>
          </a:p>
        </p:txBody>
      </p:sp>
      <p:sp>
        <p:nvSpPr>
          <p:cNvPr id="2" name="ZoneTexte 1">
            <a:extLst>
              <a:ext uri="{FF2B5EF4-FFF2-40B4-BE49-F238E27FC236}">
                <a16:creationId xmlns:a16="http://schemas.microsoft.com/office/drawing/2014/main" id="{9324E541-F393-2542-D51A-1E515A6AD931}"/>
              </a:ext>
            </a:extLst>
          </p:cNvPr>
          <p:cNvSpPr txBox="1"/>
          <p:nvPr/>
        </p:nvSpPr>
        <p:spPr>
          <a:xfrm>
            <a:off x="203200" y="2416790"/>
            <a:ext cx="8614067" cy="1200329"/>
          </a:xfrm>
          <a:prstGeom prst="rect">
            <a:avLst/>
          </a:prstGeom>
          <a:noFill/>
        </p:spPr>
        <p:txBody>
          <a:bodyPr wrap="square">
            <a:spAutoFit/>
          </a:bodyPr>
          <a:lstStyle/>
          <a:p>
            <a:pPr algn="just"/>
            <a:r>
              <a:rPr lang="fr-FR" sz="2400" dirty="0">
                <a:solidFill>
                  <a:srgbClr val="000000"/>
                </a:solidFill>
                <a:effectLst/>
                <a:highlight>
                  <a:srgbClr val="FFFFFF"/>
                </a:highlight>
                <a:latin typeface="Tahoma" panose="020B0604030504040204" pitchFamily="34" charset="0"/>
                <a:ea typeface="Tahoma" panose="020B0604030504040204" pitchFamily="34" charset="0"/>
                <a:cs typeface="Tahoma" panose="020B0604030504040204" pitchFamily="34" charset="0"/>
              </a:rPr>
              <a:t>Cette délibération vient de recueillir </a:t>
            </a:r>
            <a:r>
              <a:rPr lang="fr-FR" sz="2400" dirty="0">
                <a:solidFill>
                  <a:srgbClr val="000000"/>
                </a:solidFill>
                <a:highlight>
                  <a:srgbClr val="FFFFFF"/>
                </a:highlight>
                <a:latin typeface="Tahoma" panose="020B0604030504040204" pitchFamily="34" charset="0"/>
                <a:ea typeface="Tahoma" panose="020B0604030504040204" pitchFamily="34" charset="0"/>
                <a:cs typeface="Tahoma" panose="020B0604030504040204" pitchFamily="34" charset="0"/>
              </a:rPr>
              <a:t>l’</a:t>
            </a:r>
            <a:r>
              <a:rPr lang="fr-FR" sz="2400" dirty="0">
                <a:solidFill>
                  <a:srgbClr val="000000"/>
                </a:solidFill>
                <a:effectLst/>
                <a:highlight>
                  <a:srgbClr val="FFFFFF"/>
                </a:highlight>
                <a:latin typeface="Tahoma" panose="020B0604030504040204" pitchFamily="34" charset="0"/>
                <a:ea typeface="Tahoma" panose="020B0604030504040204" pitchFamily="34" charset="0"/>
                <a:cs typeface="Tahoma" panose="020B0604030504040204" pitchFamily="34" charset="0"/>
              </a:rPr>
              <a:t>avis du Comité syndical intervenant en substitution du Conseil d’exploitation (Régie Vélib’) il faut maintenant l’approuver</a:t>
            </a:r>
            <a:endParaRPr lang="fr-FR" sz="2400" dirty="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66368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326733" y="173177"/>
            <a:ext cx="8490534" cy="830997"/>
          </a:xfrm>
          <a:prstGeom prst="rect">
            <a:avLst/>
          </a:prstGeom>
          <a:noFill/>
        </p:spPr>
        <p:txBody>
          <a:bodyPr wrap="square" lIns="91440" tIns="45720" rIns="91440" bIns="45720" rtlCol="0" anchor="t">
            <a:spAutoFit/>
          </a:bodyPr>
          <a:lstStyle/>
          <a:p>
            <a:r>
              <a:rPr lang="fr-FR" sz="2400" b="1" dirty="0">
                <a:solidFill>
                  <a:schemeClr val="tx2">
                    <a:lumMod val="75000"/>
                  </a:schemeClr>
                </a:solidFill>
                <a:latin typeface="Tahoma"/>
                <a:ea typeface="Tahoma"/>
                <a:cs typeface="Tahoma"/>
              </a:rPr>
              <a:t>Délibérations 2024 16 à 2024 20 relatives au Budget annexe Velib’</a:t>
            </a:r>
            <a:endParaRPr lang="fr-FR" sz="2400" b="1" u="sng" dirty="0">
              <a:latin typeface="Tahoma" panose="020B0604030504040204" pitchFamily="34" charset="0"/>
              <a:ea typeface="Tahoma" panose="020B0604030504040204" pitchFamily="34" charset="0"/>
              <a:cs typeface="Times New Roman" panose="02020603050405020304" pitchFamily="18" charset="0"/>
            </a:endParaRPr>
          </a:p>
        </p:txBody>
      </p:sp>
      <p:sp>
        <p:nvSpPr>
          <p:cNvPr id="3" name="ZoneTexte 2">
            <a:extLst>
              <a:ext uri="{FF2B5EF4-FFF2-40B4-BE49-F238E27FC236}">
                <a16:creationId xmlns:a16="http://schemas.microsoft.com/office/drawing/2014/main" id="{AA7573DF-881E-A7D1-611E-EBE24A4FB098}"/>
              </a:ext>
            </a:extLst>
          </p:cNvPr>
          <p:cNvSpPr txBox="1"/>
          <p:nvPr/>
        </p:nvSpPr>
        <p:spPr>
          <a:xfrm>
            <a:off x="203200" y="2644170"/>
            <a:ext cx="8614067" cy="1200329"/>
          </a:xfrm>
          <a:prstGeom prst="rect">
            <a:avLst/>
          </a:prstGeom>
          <a:noFill/>
        </p:spPr>
        <p:txBody>
          <a:bodyPr wrap="square">
            <a:spAutoFit/>
          </a:bodyPr>
          <a:lstStyle/>
          <a:p>
            <a:pPr algn="just"/>
            <a:r>
              <a:rPr lang="fr-FR" sz="2400" dirty="0">
                <a:solidFill>
                  <a:srgbClr val="000000"/>
                </a:solidFill>
                <a:effectLst/>
                <a:highlight>
                  <a:srgbClr val="FFFFFF"/>
                </a:highlight>
                <a:latin typeface="Tahoma" panose="020B0604030504040204" pitchFamily="34" charset="0"/>
                <a:ea typeface="Tahoma" panose="020B0604030504040204" pitchFamily="34" charset="0"/>
                <a:cs typeface="Tahoma" panose="020B0604030504040204" pitchFamily="34" charset="0"/>
              </a:rPr>
              <a:t>Ces délibérations viennent de recueillir un avis du Comité syndical intervenant en substitution du Conseil d’exploitation (Régie Velib).</a:t>
            </a:r>
            <a:endParaRPr lang="fr-FR" sz="2400" dirty="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9502312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326733" y="184195"/>
            <a:ext cx="8490534" cy="523220"/>
          </a:xfrm>
          <a:prstGeom prst="rect">
            <a:avLst/>
          </a:prstGeom>
          <a:noFill/>
        </p:spPr>
        <p:txBody>
          <a:bodyPr wrap="square" lIns="91440" tIns="45720" rIns="91440" bIns="45720" rtlCol="0" anchor="t">
            <a:spAutoFit/>
          </a:bodyPr>
          <a:lstStyle/>
          <a:p>
            <a:r>
              <a:rPr lang="fr-FR" sz="2800" b="1" dirty="0">
                <a:solidFill>
                  <a:schemeClr val="tx2">
                    <a:lumMod val="75000"/>
                  </a:schemeClr>
                </a:solidFill>
                <a:latin typeface="Tahoma"/>
                <a:ea typeface="Tahoma"/>
                <a:cs typeface="Tahoma"/>
              </a:rPr>
              <a:t>2024 21 – Bilan d’activité 2023 de la CCSPL</a:t>
            </a:r>
            <a:endParaRPr lang="fr-FR" sz="2800" b="1" u="sng" dirty="0">
              <a:latin typeface="Tahoma" panose="020B0604030504040204" pitchFamily="34" charset="0"/>
              <a:ea typeface="Tahoma" panose="020B0604030504040204" pitchFamily="34" charset="0"/>
              <a:cs typeface="Times New Roman" panose="02020603050405020304" pitchFamily="18" charset="0"/>
            </a:endParaRPr>
          </a:p>
        </p:txBody>
      </p:sp>
      <p:sp>
        <p:nvSpPr>
          <p:cNvPr id="2" name="ZoneTexte 1">
            <a:extLst>
              <a:ext uri="{FF2B5EF4-FFF2-40B4-BE49-F238E27FC236}">
                <a16:creationId xmlns:a16="http://schemas.microsoft.com/office/drawing/2014/main" id="{9324E541-F393-2542-D51A-1E515A6AD931}"/>
              </a:ext>
            </a:extLst>
          </p:cNvPr>
          <p:cNvSpPr txBox="1"/>
          <p:nvPr/>
        </p:nvSpPr>
        <p:spPr>
          <a:xfrm>
            <a:off x="264966" y="979939"/>
            <a:ext cx="8614067" cy="4801314"/>
          </a:xfrm>
          <a:prstGeom prst="rect">
            <a:avLst/>
          </a:prstGeom>
          <a:noFill/>
        </p:spPr>
        <p:txBody>
          <a:bodyPr wrap="square">
            <a:spAutoFit/>
          </a:bodyPr>
          <a:lstStyle/>
          <a:p>
            <a:pPr algn="just" fontAlgn="base"/>
            <a:r>
              <a:rPr lang="fr-FR" sz="2800" dirty="0">
                <a:effectLst/>
                <a:latin typeface="Tahoma" panose="020B0604030504040204" pitchFamily="34" charset="0"/>
                <a:ea typeface="Tahoma" panose="020B0604030504040204" pitchFamily="34" charset="0"/>
                <a:cs typeface="Tahoma" panose="020B0604030504040204" pitchFamily="34" charset="0"/>
              </a:rPr>
              <a:t>La CCSPL s’est réuni le 11 juin 2024 et a approuvé le bilan d’activité 2023.</a:t>
            </a:r>
          </a:p>
          <a:p>
            <a:pPr algn="just" fontAlgn="base"/>
            <a:endParaRPr lang="fr-FR" sz="9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algn="just" fontAlgn="base"/>
            <a:r>
              <a:rPr lang="fr-FR" sz="2800" dirty="0">
                <a:solidFill>
                  <a:srgbClr val="000000"/>
                </a:solidFill>
                <a:latin typeface="Tahoma" panose="020B0604030504040204" pitchFamily="34" charset="0"/>
                <a:ea typeface="Tahoma" panose="020B0604030504040204" pitchFamily="34" charset="0"/>
                <a:cs typeface="Tahoma" panose="020B0604030504040204" pitchFamily="34" charset="0"/>
              </a:rPr>
              <a:t>E</a:t>
            </a:r>
            <a:r>
              <a:rPr lang="fr-FR" sz="2800" dirty="0">
                <a:solidFill>
                  <a:srgbClr val="000000"/>
                </a:solidFill>
                <a:effectLst/>
                <a:latin typeface="Tahoma" panose="020B0604030504040204" pitchFamily="34" charset="0"/>
                <a:ea typeface="Tahoma" panose="020B0604030504040204" pitchFamily="34" charset="0"/>
                <a:cs typeface="Tahoma" panose="020B0604030504040204" pitchFamily="34" charset="0"/>
              </a:rPr>
              <a:t>n 2023, la Commission Consultative des  Services publics Locaux s’est réunie le 13 juin 2023.  ​ </a:t>
            </a:r>
          </a:p>
          <a:p>
            <a:pPr algn="just" fontAlgn="base"/>
            <a:endParaRPr lang="fr-FR" sz="900" dirty="0">
              <a:effectLst/>
              <a:latin typeface="Tahoma" panose="020B0604030504040204" pitchFamily="34" charset="0"/>
              <a:ea typeface="Tahoma" panose="020B0604030504040204" pitchFamily="34" charset="0"/>
              <a:cs typeface="Tahoma" panose="020B0604030504040204" pitchFamily="34" charset="0"/>
            </a:endParaRPr>
          </a:p>
          <a:p>
            <a:pPr algn="just" fontAlgn="base"/>
            <a:r>
              <a:rPr lang="fr-FR" sz="2800" dirty="0">
                <a:solidFill>
                  <a:srgbClr val="000000"/>
                </a:solidFill>
                <a:effectLst/>
                <a:latin typeface="Tahoma" panose="020B0604030504040204" pitchFamily="34" charset="0"/>
                <a:ea typeface="Tahoma" panose="020B0604030504040204" pitchFamily="34" charset="0"/>
                <a:cs typeface="Tahoma" panose="020B0604030504040204" pitchFamily="34" charset="0"/>
              </a:rPr>
              <a:t>Lors de cette séance, la commission :  ​ </a:t>
            </a:r>
          </a:p>
          <a:p>
            <a:pPr algn="just" fontAlgn="base"/>
            <a:endParaRPr lang="fr-FR" sz="800" dirty="0">
              <a:effectLst/>
              <a:latin typeface="Tahoma" panose="020B0604030504040204" pitchFamily="34" charset="0"/>
              <a:ea typeface="Tahoma" panose="020B0604030504040204" pitchFamily="34" charset="0"/>
              <a:cs typeface="Tahoma" panose="020B0604030504040204" pitchFamily="34" charset="0"/>
            </a:endParaRPr>
          </a:p>
          <a:p>
            <a:pPr fontAlgn="base"/>
            <a:r>
              <a:rPr lang="fr-FR" sz="28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a approuvé le procès-verbal de la CCSPL du 14 juin 2022  ​ </a:t>
            </a:r>
            <a:endParaRPr lang="fr-FR" sz="2800" dirty="0">
              <a:effectLst/>
              <a:latin typeface="Tahoma" panose="020B0604030504040204" pitchFamily="34" charset="0"/>
              <a:ea typeface="Tahoma" panose="020B0604030504040204" pitchFamily="34" charset="0"/>
              <a:cs typeface="Tahoma" panose="020B0604030504040204" pitchFamily="34" charset="0"/>
            </a:endParaRPr>
          </a:p>
          <a:p>
            <a:pPr fontAlgn="base"/>
            <a:r>
              <a:rPr lang="fr-FR" sz="28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a approuvé le bilan d’activité de la CCSPL de 2022 ​ </a:t>
            </a:r>
            <a:endParaRPr lang="fr-FR" sz="2800" dirty="0">
              <a:effectLst/>
              <a:latin typeface="Tahoma" panose="020B0604030504040204" pitchFamily="34" charset="0"/>
              <a:ea typeface="Tahoma" panose="020B0604030504040204" pitchFamily="34" charset="0"/>
              <a:cs typeface="Tahoma" panose="020B0604030504040204" pitchFamily="34" charset="0"/>
            </a:endParaRPr>
          </a:p>
          <a:p>
            <a:pPr algn="just" fontAlgn="base"/>
            <a:r>
              <a:rPr lang="fr-FR" sz="28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a examiné le bilan d’activité 2022 des services exploités en régie dotée de l’autonomie financière.  </a:t>
            </a:r>
            <a:endParaRPr lang="fr-FR" sz="2800" dirty="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224650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326733" y="184195"/>
            <a:ext cx="8490534" cy="954107"/>
          </a:xfrm>
          <a:prstGeom prst="rect">
            <a:avLst/>
          </a:prstGeom>
          <a:noFill/>
        </p:spPr>
        <p:txBody>
          <a:bodyPr wrap="square" lIns="91440" tIns="45720" rIns="91440" bIns="45720" rtlCol="0" anchor="t">
            <a:spAutoFit/>
          </a:bodyPr>
          <a:lstStyle/>
          <a:p>
            <a:r>
              <a:rPr lang="fr-FR" sz="2800" b="1" dirty="0">
                <a:solidFill>
                  <a:schemeClr val="tx2">
                    <a:lumMod val="75000"/>
                  </a:schemeClr>
                </a:solidFill>
                <a:latin typeface="Tahoma"/>
                <a:ea typeface="Tahoma"/>
                <a:cs typeface="Tahoma"/>
              </a:rPr>
              <a:t>2024 22 – Rendu compte des décisions prises par le président</a:t>
            </a:r>
            <a:endParaRPr lang="fr-FR" sz="2800" b="1" u="sng" dirty="0">
              <a:latin typeface="Tahoma" panose="020B0604030504040204" pitchFamily="34" charset="0"/>
              <a:ea typeface="Tahoma" panose="020B0604030504040204" pitchFamily="34" charset="0"/>
              <a:cs typeface="Times New Roman" panose="02020603050405020304" pitchFamily="18" charset="0"/>
            </a:endParaRPr>
          </a:p>
        </p:txBody>
      </p:sp>
      <p:sp>
        <p:nvSpPr>
          <p:cNvPr id="2" name="ZoneTexte 1">
            <a:extLst>
              <a:ext uri="{FF2B5EF4-FFF2-40B4-BE49-F238E27FC236}">
                <a16:creationId xmlns:a16="http://schemas.microsoft.com/office/drawing/2014/main" id="{9324E541-F393-2542-D51A-1E515A6AD931}"/>
              </a:ext>
            </a:extLst>
          </p:cNvPr>
          <p:cNvSpPr txBox="1"/>
          <p:nvPr/>
        </p:nvSpPr>
        <p:spPr>
          <a:xfrm>
            <a:off x="326733" y="1981361"/>
            <a:ext cx="8614067" cy="1384995"/>
          </a:xfrm>
          <a:prstGeom prst="rect">
            <a:avLst/>
          </a:prstGeom>
          <a:noFill/>
        </p:spPr>
        <p:txBody>
          <a:bodyPr wrap="square">
            <a:spAutoFit/>
          </a:bodyPr>
          <a:lstStyle/>
          <a:p>
            <a:pPr algn="just"/>
            <a:r>
              <a:rPr lang="fr-FR" sz="2800" b="0" i="0" dirty="0">
                <a:solidFill>
                  <a:srgbClr val="000000"/>
                </a:solidFill>
                <a:effectLst/>
                <a:latin typeface="Tahoma"/>
                <a:ea typeface="Tahoma"/>
                <a:cs typeface="Tahoma"/>
              </a:rPr>
              <a:t>En vertu de la délégation de compétence du Comité syndical, vous devez prendre acte </a:t>
            </a:r>
            <a:r>
              <a:rPr lang="fr-FR" sz="2800" dirty="0">
                <a:solidFill>
                  <a:srgbClr val="000000"/>
                </a:solidFill>
                <a:latin typeface="Tahoma"/>
                <a:ea typeface="Tahoma"/>
                <a:cs typeface="Tahoma"/>
              </a:rPr>
              <a:t>du</a:t>
            </a:r>
            <a:r>
              <a:rPr lang="fr-FR" sz="2800" b="0" i="0" dirty="0">
                <a:solidFill>
                  <a:srgbClr val="000000"/>
                </a:solidFill>
                <a:effectLst/>
                <a:latin typeface="Tahoma"/>
                <a:ea typeface="Tahoma"/>
                <a:cs typeface="Tahoma"/>
              </a:rPr>
              <a:t> rendu-compte des décisions prises, arrêté au 30 mai 2024.</a:t>
            </a:r>
            <a:endParaRPr lang="fr-FR" sz="2800" dirty="0">
              <a:solidFill>
                <a:srgbClr val="000000"/>
              </a:solidFill>
              <a:latin typeface="Tahoma"/>
              <a:ea typeface="Tahoma"/>
              <a:cs typeface="Tahoma"/>
            </a:endParaRPr>
          </a:p>
        </p:txBody>
      </p:sp>
    </p:spTree>
    <p:extLst>
      <p:ext uri="{BB962C8B-B14F-4D97-AF65-F5344CB8AC3E}">
        <p14:creationId xmlns:p14="http://schemas.microsoft.com/office/powerpoint/2010/main" val="549505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432F72-08DD-FD8E-AACE-28028BC7EF2A}"/>
              </a:ext>
            </a:extLst>
          </p:cNvPr>
          <p:cNvSpPr>
            <a:spLocks noGrp="1"/>
          </p:cNvSpPr>
          <p:nvPr>
            <p:ph type="ctrTitle"/>
          </p:nvPr>
        </p:nvSpPr>
        <p:spPr/>
        <p:txBody>
          <a:bodyPr/>
          <a:lstStyle/>
          <a:p>
            <a:r>
              <a:rPr lang="fr-FR" dirty="0">
                <a:solidFill>
                  <a:schemeClr val="tx2">
                    <a:lumMod val="75000"/>
                  </a:schemeClr>
                </a:solidFill>
              </a:rPr>
              <a:t>Points divers</a:t>
            </a:r>
          </a:p>
        </p:txBody>
      </p:sp>
      <p:sp>
        <p:nvSpPr>
          <p:cNvPr id="3" name="Sous-titre 2">
            <a:extLst>
              <a:ext uri="{FF2B5EF4-FFF2-40B4-BE49-F238E27FC236}">
                <a16:creationId xmlns:a16="http://schemas.microsoft.com/office/drawing/2014/main" id="{11883135-556A-E895-87A8-D61AF772C64A}"/>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2864542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20DEC5-333D-C15C-A9DE-D428156E66BA}"/>
              </a:ext>
            </a:extLst>
          </p:cNvPr>
          <p:cNvSpPr>
            <a:spLocks noGrp="1"/>
          </p:cNvSpPr>
          <p:nvPr>
            <p:ph type="ctrTitle"/>
          </p:nvPr>
        </p:nvSpPr>
        <p:spPr>
          <a:xfrm>
            <a:off x="297455" y="793214"/>
            <a:ext cx="8494005" cy="5453350"/>
          </a:xfrm>
        </p:spPr>
        <p:txBody>
          <a:bodyPr/>
          <a:lstStyle/>
          <a:p>
            <a:pPr marL="514350" indent="-514350" algn="l"/>
            <a:br>
              <a:rPr lang="en-US" sz="2400" b="1" u="sng">
                <a:latin typeface="Tahoma"/>
                <a:ea typeface="Tahoma"/>
                <a:cs typeface="Tahoma"/>
              </a:rPr>
            </a:br>
            <a:br>
              <a:rPr lang="en-US" sz="2400" b="1" u="sng">
                <a:latin typeface="Tahoma"/>
                <a:ea typeface="Tahoma"/>
                <a:cs typeface="Tahoma"/>
              </a:rPr>
            </a:br>
            <a:br>
              <a:rPr lang="en-US" sz="2400" b="1" u="sng">
                <a:latin typeface="Tahoma"/>
                <a:ea typeface="Tahoma"/>
                <a:cs typeface="Tahoma"/>
              </a:rPr>
            </a:br>
            <a:br>
              <a:rPr lang="en-US" sz="2400" b="1" u="sng">
                <a:latin typeface="Tahoma"/>
                <a:ea typeface="Tahoma"/>
                <a:cs typeface="Tahoma"/>
              </a:rPr>
            </a:br>
            <a:br>
              <a:rPr lang="en-US" sz="2400" b="1" u="sng">
                <a:latin typeface="Tahoma"/>
                <a:ea typeface="Tahoma"/>
                <a:cs typeface="Tahoma"/>
              </a:rPr>
            </a:br>
            <a:br>
              <a:rPr lang="en-US" sz="2400" b="1" u="sng">
                <a:latin typeface="Tahoma"/>
                <a:ea typeface="Tahoma"/>
                <a:cs typeface="Tahoma"/>
              </a:rPr>
            </a:br>
            <a:br>
              <a:rPr lang="en-US" sz="2400" b="1" u="sng">
                <a:latin typeface="Tahoma"/>
                <a:ea typeface="Tahoma"/>
                <a:cs typeface="Tahoma"/>
              </a:rPr>
            </a:br>
            <a:br>
              <a:rPr lang="fr-FR" sz="3600">
                <a:latin typeface="Tahoma" panose="020B0604030504040204" pitchFamily="34" charset="0"/>
                <a:ea typeface="Tahoma" panose="020B0604030504040204" pitchFamily="34" charset="0"/>
              </a:rPr>
            </a:br>
            <a:endParaRPr lang="fr-FR" sz="2800">
              <a:solidFill>
                <a:schemeClr val="tx2">
                  <a:lumMod val="75000"/>
                </a:schemeClr>
              </a:solidFill>
            </a:endParaRPr>
          </a:p>
        </p:txBody>
      </p:sp>
      <p:sp>
        <p:nvSpPr>
          <p:cNvPr id="7" name="ZoneTexte 6">
            <a:extLst>
              <a:ext uri="{FF2B5EF4-FFF2-40B4-BE49-F238E27FC236}">
                <a16:creationId xmlns:a16="http://schemas.microsoft.com/office/drawing/2014/main" id="{00AE95D6-8AD8-BBE4-2416-CB9F42F61065}"/>
              </a:ext>
            </a:extLst>
          </p:cNvPr>
          <p:cNvSpPr txBox="1"/>
          <p:nvPr/>
        </p:nvSpPr>
        <p:spPr>
          <a:xfrm>
            <a:off x="297455" y="118298"/>
            <a:ext cx="8629375" cy="492443"/>
          </a:xfrm>
          <a:prstGeom prst="rect">
            <a:avLst/>
          </a:prstGeom>
          <a:noFill/>
        </p:spPr>
        <p:txBody>
          <a:bodyPr wrap="square">
            <a:spAutoFit/>
          </a:bodyPr>
          <a:lstStyle/>
          <a:p>
            <a:pPr algn="just"/>
            <a:r>
              <a:rPr lang="fr-FR" sz="2600" b="1" u="sng" dirty="0">
                <a:solidFill>
                  <a:schemeClr val="tx2">
                    <a:lumMod val="75000"/>
                  </a:schemeClr>
                </a:solidFill>
                <a:effectLst/>
                <a:latin typeface="Tahoma"/>
                <a:ea typeface="Tahoma"/>
                <a:cs typeface="Times New Roman"/>
              </a:rPr>
              <a:t>Ordre du jour : Séance du 18 juin 2024</a:t>
            </a:r>
            <a:endParaRPr lang="fr-FR" sz="2600" b="1" dirty="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ZoneTexte 2">
            <a:extLst>
              <a:ext uri="{FF2B5EF4-FFF2-40B4-BE49-F238E27FC236}">
                <a16:creationId xmlns:a16="http://schemas.microsoft.com/office/drawing/2014/main" id="{F939D628-4CAF-8467-8699-FB287019AF4A}"/>
              </a:ext>
            </a:extLst>
          </p:cNvPr>
          <p:cNvSpPr txBox="1"/>
          <p:nvPr/>
        </p:nvSpPr>
        <p:spPr>
          <a:xfrm>
            <a:off x="234776" y="765683"/>
            <a:ext cx="8909223" cy="6001643"/>
          </a:xfrm>
          <a:prstGeom prst="rect">
            <a:avLst/>
          </a:prstGeom>
          <a:noFill/>
        </p:spPr>
        <p:txBody>
          <a:bodyPr wrap="square" lIns="91440" tIns="45720" rIns="91440" bIns="45720" anchor="t">
            <a:spAutoFit/>
          </a:bodyPr>
          <a:lstStyle/>
          <a:p>
            <a:pPr marL="342900" lvl="0" indent="-342900">
              <a:buFont typeface="Tahoma" panose="020B0604030504040204" pitchFamily="34" charset="0"/>
              <a:buChar char="-"/>
            </a:pPr>
            <a:r>
              <a:rPr lang="fr-FR" sz="2800" dirty="0">
                <a:effectLst/>
                <a:latin typeface="Tahoma"/>
                <a:ea typeface="MS Mincho"/>
                <a:cs typeface="Arial"/>
              </a:rPr>
              <a:t>Actualisation du tableau des emplois et des effectifs</a:t>
            </a:r>
          </a:p>
          <a:p>
            <a:pPr marL="342900" lvl="0" indent="-342900">
              <a:buFont typeface="Tahoma" panose="020B0604030504040204" pitchFamily="34" charset="0"/>
              <a:buChar char="-"/>
            </a:pPr>
            <a:r>
              <a:rPr lang="fr-FR" sz="2800" dirty="0">
                <a:effectLst/>
                <a:latin typeface="Tahoma"/>
                <a:ea typeface="Tahoma"/>
                <a:cs typeface="Arial"/>
              </a:rPr>
              <a:t>Adhésion de la commune de Thiais au SAVM et à la compétence Velib’</a:t>
            </a:r>
          </a:p>
          <a:p>
            <a:pPr marL="342900" lvl="0" indent="-342900">
              <a:buFont typeface="Tahoma" panose="020B0604030504040204" pitchFamily="34" charset="0"/>
              <a:buChar char="-"/>
            </a:pPr>
            <a:endParaRPr lang="fr-FR" sz="2800" dirty="0">
              <a:latin typeface="Tahoma" panose="020B0604030504040204" pitchFamily="34" charset="0"/>
              <a:ea typeface="Tahoma" panose="020B0604030504040204" pitchFamily="34" charset="0"/>
              <a:cs typeface="Arial" panose="020B0604020202020204" pitchFamily="34" charset="0"/>
            </a:endParaRPr>
          </a:p>
          <a:p>
            <a:pPr algn="just"/>
            <a:r>
              <a:rPr lang="fr-FR" sz="2800" dirty="0">
                <a:effectLst/>
                <a:latin typeface="Tahoma"/>
                <a:ea typeface="Tahoma"/>
                <a:cs typeface="Times New Roman"/>
              </a:rPr>
              <a:t>- </a:t>
            </a:r>
            <a:r>
              <a:rPr lang="fr-FR" sz="2800" b="1" u="sng" dirty="0">
                <a:latin typeface="Tahoma"/>
                <a:ea typeface="Tahoma"/>
                <a:cs typeface="Times New Roman"/>
              </a:rPr>
              <a:t>D</a:t>
            </a:r>
            <a:r>
              <a:rPr lang="fr-FR" sz="2800" b="1" u="sng" dirty="0">
                <a:effectLst/>
                <a:latin typeface="Tahoma"/>
                <a:ea typeface="Tahoma"/>
                <a:cs typeface="Times New Roman"/>
              </a:rPr>
              <a:t>élibérations relatives au Budget principal</a:t>
            </a:r>
            <a:r>
              <a:rPr lang="fr-FR" sz="2800" b="1" dirty="0">
                <a:effectLst/>
                <a:latin typeface="Tahoma"/>
                <a:ea typeface="Tahoma"/>
                <a:cs typeface="Times New Roman"/>
              </a:rPr>
              <a:t> </a:t>
            </a:r>
            <a:r>
              <a:rPr lang="fr-FR" sz="2800" dirty="0">
                <a:effectLst/>
                <a:latin typeface="Tahoma"/>
                <a:ea typeface="Tahoma"/>
                <a:cs typeface="Times New Roman"/>
              </a:rPr>
              <a:t>:</a:t>
            </a:r>
          </a:p>
          <a:p>
            <a:pPr marL="342900" lvl="0" indent="-342900">
              <a:buFont typeface="Tahoma" panose="020B0604030504040204" pitchFamily="34" charset="0"/>
              <a:buChar char="-"/>
            </a:pPr>
            <a:r>
              <a:rPr lang="fr-FR" sz="2800" dirty="0">
                <a:effectLst/>
                <a:latin typeface="Tahoma"/>
                <a:ea typeface="MS Mincho"/>
                <a:cs typeface="Arial"/>
              </a:rPr>
              <a:t>Approbation du compte de gestion 2023</a:t>
            </a:r>
          </a:p>
          <a:p>
            <a:pPr marL="342900" lvl="0" indent="-342900">
              <a:buFont typeface="Tahoma" panose="020B0604030504040204" pitchFamily="34" charset="0"/>
              <a:buChar char="-"/>
            </a:pPr>
            <a:r>
              <a:rPr lang="fr-FR" sz="2800" dirty="0">
                <a:effectLst/>
                <a:latin typeface="Tahoma"/>
                <a:ea typeface="Tahoma"/>
                <a:cs typeface="Arial"/>
              </a:rPr>
              <a:t>Approbation du compte administratif 2023</a:t>
            </a:r>
          </a:p>
          <a:p>
            <a:pPr marL="342900" indent="-342900">
              <a:buFont typeface="Tahoma" panose="020B0604030504040204" pitchFamily="34" charset="0"/>
              <a:buChar char="-"/>
            </a:pPr>
            <a:r>
              <a:rPr lang="fr-FR" sz="2800" dirty="0">
                <a:solidFill>
                  <a:srgbClr val="000000"/>
                </a:solidFill>
                <a:effectLst/>
                <a:latin typeface="Tahoma"/>
                <a:ea typeface="Tahoma"/>
                <a:cs typeface="Arial"/>
              </a:rPr>
              <a:t>Affectation du résultat 2023</a:t>
            </a:r>
          </a:p>
          <a:p>
            <a:pPr marL="342900" indent="-342900">
              <a:buFont typeface="Tahoma" panose="020B0604030504040204" pitchFamily="34" charset="0"/>
              <a:buChar char="-"/>
            </a:pPr>
            <a:r>
              <a:rPr lang="fr-FR" sz="2800" dirty="0">
                <a:solidFill>
                  <a:srgbClr val="000000"/>
                </a:solidFill>
                <a:latin typeface="Tahoma"/>
                <a:ea typeface="Tahoma"/>
                <a:cs typeface="Arial"/>
              </a:rPr>
              <a:t>Approbation du budget supplémentaire 2024 – Autolib’</a:t>
            </a:r>
          </a:p>
          <a:p>
            <a:pPr marL="342900" indent="-342900">
              <a:buFont typeface="Tahoma" panose="020B0604030504040204" pitchFamily="34" charset="0"/>
              <a:buChar char="-"/>
            </a:pPr>
            <a:r>
              <a:rPr lang="fr-FR" sz="2800" dirty="0">
                <a:solidFill>
                  <a:srgbClr val="000000"/>
                </a:solidFill>
                <a:latin typeface="Tahoma"/>
                <a:ea typeface="MS Mincho"/>
                <a:cs typeface="Arial"/>
              </a:rPr>
              <a:t>Approbation de la modification du montant de la contribution au Syndicat</a:t>
            </a:r>
          </a:p>
          <a:p>
            <a:pPr marL="342900" indent="-342900">
              <a:buFont typeface="Tahoma" panose="020B0604030504040204" pitchFamily="34" charset="0"/>
              <a:buChar char="-"/>
            </a:pPr>
            <a:endParaRPr lang="fr-FR" sz="2400" dirty="0">
              <a:solidFill>
                <a:srgbClr val="000000"/>
              </a:solidFill>
              <a:latin typeface="Tahoma"/>
              <a:ea typeface="MS Mincho"/>
              <a:cs typeface="Arial"/>
            </a:endParaRPr>
          </a:p>
          <a:p>
            <a:pPr algn="just"/>
            <a:r>
              <a:rPr lang="fr-FR" sz="2400" dirty="0">
                <a:effectLst/>
                <a:latin typeface="Tahoma"/>
                <a:ea typeface="Tahoma"/>
                <a:cs typeface="Times New Roman"/>
              </a:rPr>
              <a:t>-</a:t>
            </a:r>
            <a:endParaRPr lang="fr-FR" sz="2400" dirty="0">
              <a:solidFill>
                <a:srgbClr val="000000"/>
              </a:solidFill>
              <a:latin typeface="Tahoma"/>
              <a:ea typeface="MS Mincho"/>
              <a:cs typeface="Arial"/>
            </a:endParaRPr>
          </a:p>
        </p:txBody>
      </p:sp>
    </p:spTree>
    <p:extLst>
      <p:ext uri="{BB962C8B-B14F-4D97-AF65-F5344CB8AC3E}">
        <p14:creationId xmlns:p14="http://schemas.microsoft.com/office/powerpoint/2010/main" val="2901817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20DEC5-333D-C15C-A9DE-D428156E66BA}"/>
              </a:ext>
            </a:extLst>
          </p:cNvPr>
          <p:cNvSpPr>
            <a:spLocks noGrp="1"/>
          </p:cNvSpPr>
          <p:nvPr>
            <p:ph type="ctrTitle"/>
          </p:nvPr>
        </p:nvSpPr>
        <p:spPr>
          <a:xfrm>
            <a:off x="297455" y="793214"/>
            <a:ext cx="8494005" cy="5453350"/>
          </a:xfrm>
        </p:spPr>
        <p:txBody>
          <a:bodyPr/>
          <a:lstStyle/>
          <a:p>
            <a:pPr marL="514350" indent="-514350" algn="l"/>
            <a:br>
              <a:rPr lang="en-US" sz="2400" b="1" u="sng">
                <a:latin typeface="Tahoma"/>
                <a:ea typeface="Tahoma"/>
                <a:cs typeface="Tahoma"/>
              </a:rPr>
            </a:br>
            <a:br>
              <a:rPr lang="en-US" sz="2400" b="1" u="sng">
                <a:latin typeface="Tahoma"/>
                <a:ea typeface="Tahoma"/>
                <a:cs typeface="Tahoma"/>
              </a:rPr>
            </a:br>
            <a:br>
              <a:rPr lang="en-US" sz="2400" b="1" u="sng">
                <a:latin typeface="Tahoma"/>
                <a:ea typeface="Tahoma"/>
                <a:cs typeface="Tahoma"/>
              </a:rPr>
            </a:br>
            <a:br>
              <a:rPr lang="en-US" sz="2400" b="1" u="sng">
                <a:latin typeface="Tahoma"/>
                <a:ea typeface="Tahoma"/>
                <a:cs typeface="Tahoma"/>
              </a:rPr>
            </a:br>
            <a:br>
              <a:rPr lang="en-US" sz="2400" b="1" u="sng">
                <a:latin typeface="Tahoma"/>
                <a:ea typeface="Tahoma"/>
                <a:cs typeface="Tahoma"/>
              </a:rPr>
            </a:br>
            <a:br>
              <a:rPr lang="en-US" sz="2400" b="1" u="sng">
                <a:latin typeface="Tahoma"/>
                <a:ea typeface="Tahoma"/>
                <a:cs typeface="Tahoma"/>
              </a:rPr>
            </a:br>
            <a:br>
              <a:rPr lang="en-US" sz="2400" b="1" u="sng">
                <a:latin typeface="Tahoma"/>
                <a:ea typeface="Tahoma"/>
                <a:cs typeface="Tahoma"/>
              </a:rPr>
            </a:br>
            <a:br>
              <a:rPr lang="fr-FR" sz="3600">
                <a:latin typeface="Tahoma" panose="020B0604030504040204" pitchFamily="34" charset="0"/>
                <a:ea typeface="Tahoma" panose="020B0604030504040204" pitchFamily="34" charset="0"/>
              </a:rPr>
            </a:br>
            <a:endParaRPr lang="fr-FR" sz="2800">
              <a:solidFill>
                <a:schemeClr val="tx2">
                  <a:lumMod val="75000"/>
                </a:schemeClr>
              </a:solidFill>
            </a:endParaRPr>
          </a:p>
        </p:txBody>
      </p:sp>
      <p:sp>
        <p:nvSpPr>
          <p:cNvPr id="7" name="ZoneTexte 6">
            <a:extLst>
              <a:ext uri="{FF2B5EF4-FFF2-40B4-BE49-F238E27FC236}">
                <a16:creationId xmlns:a16="http://schemas.microsoft.com/office/drawing/2014/main" id="{00AE95D6-8AD8-BBE4-2416-CB9F42F61065}"/>
              </a:ext>
            </a:extLst>
          </p:cNvPr>
          <p:cNvSpPr txBox="1"/>
          <p:nvPr/>
        </p:nvSpPr>
        <p:spPr>
          <a:xfrm>
            <a:off x="297455" y="118298"/>
            <a:ext cx="8629375" cy="492443"/>
          </a:xfrm>
          <a:prstGeom prst="rect">
            <a:avLst/>
          </a:prstGeom>
          <a:noFill/>
        </p:spPr>
        <p:txBody>
          <a:bodyPr wrap="square">
            <a:spAutoFit/>
          </a:bodyPr>
          <a:lstStyle/>
          <a:p>
            <a:pPr algn="just"/>
            <a:r>
              <a:rPr lang="fr-FR" sz="2600" b="1" u="sng" dirty="0">
                <a:solidFill>
                  <a:schemeClr val="tx2">
                    <a:lumMod val="75000"/>
                  </a:schemeClr>
                </a:solidFill>
                <a:effectLst/>
                <a:latin typeface="Tahoma"/>
                <a:ea typeface="Tahoma"/>
                <a:cs typeface="Times New Roman"/>
              </a:rPr>
              <a:t>Ordre du jour : (suite)</a:t>
            </a:r>
            <a:endParaRPr lang="fr-FR" sz="2600" b="1" dirty="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9" name="ZoneTexte 8">
            <a:extLst>
              <a:ext uri="{FF2B5EF4-FFF2-40B4-BE49-F238E27FC236}">
                <a16:creationId xmlns:a16="http://schemas.microsoft.com/office/drawing/2014/main" id="{9DB7B1F5-76A8-E2A9-F01E-91D35B35D6F1}"/>
              </a:ext>
            </a:extLst>
          </p:cNvPr>
          <p:cNvSpPr txBox="1"/>
          <p:nvPr/>
        </p:nvSpPr>
        <p:spPr>
          <a:xfrm>
            <a:off x="243954" y="474584"/>
            <a:ext cx="8900046" cy="6894195"/>
          </a:xfrm>
          <a:prstGeom prst="rect">
            <a:avLst/>
          </a:prstGeom>
          <a:noFill/>
        </p:spPr>
        <p:txBody>
          <a:bodyPr wrap="square" lIns="91440" tIns="45720" rIns="91440" bIns="45720" anchor="t">
            <a:spAutoFit/>
          </a:bodyPr>
          <a:lstStyle/>
          <a:p>
            <a:pPr algn="just"/>
            <a:r>
              <a:rPr lang="fr-FR" sz="2800" b="0" i="0" u="none" strike="noStrike" dirty="0">
                <a:solidFill>
                  <a:srgbClr val="000000"/>
                </a:solidFill>
                <a:effectLst/>
                <a:latin typeface="Tahoma"/>
                <a:ea typeface="Tahoma"/>
                <a:cs typeface="Tahoma"/>
              </a:rPr>
              <a:t>​</a:t>
            </a:r>
            <a:r>
              <a:rPr lang="fr-FR" sz="2800" b="1" i="0" u="sng" strike="noStrike" dirty="0">
                <a:solidFill>
                  <a:srgbClr val="000000"/>
                </a:solidFill>
                <a:latin typeface="Tahoma"/>
                <a:ea typeface="Tahoma"/>
                <a:cs typeface="Times New Roman"/>
              </a:rPr>
              <a:t>D</a:t>
            </a:r>
            <a:r>
              <a:rPr lang="fr-FR" sz="2800" b="1" u="sng" dirty="0">
                <a:effectLst/>
                <a:latin typeface="Tahoma"/>
                <a:ea typeface="Tahoma"/>
                <a:cs typeface="Times New Roman"/>
              </a:rPr>
              <a:t>élibérations relatives au Budget annexe </a:t>
            </a:r>
            <a:r>
              <a:rPr lang="fr-FR" sz="2800" b="1" u="sng" dirty="0" err="1">
                <a:effectLst/>
                <a:latin typeface="Tahoma"/>
                <a:ea typeface="Tahoma"/>
                <a:cs typeface="Times New Roman"/>
              </a:rPr>
              <a:t>Velib</a:t>
            </a:r>
            <a:r>
              <a:rPr lang="fr-FR" sz="2800" b="1" u="sng" dirty="0">
                <a:effectLst/>
                <a:latin typeface="Tahoma"/>
                <a:ea typeface="Tahoma"/>
                <a:cs typeface="Times New Roman"/>
              </a:rPr>
              <a:t>’</a:t>
            </a:r>
            <a:r>
              <a:rPr lang="fr-FR" sz="2800" dirty="0">
                <a:effectLst/>
                <a:latin typeface="Tahoma"/>
                <a:ea typeface="Tahoma"/>
                <a:cs typeface="Times New Roman"/>
              </a:rPr>
              <a:t>:</a:t>
            </a:r>
          </a:p>
          <a:p>
            <a:pPr marL="342900" lvl="0" indent="-342900">
              <a:buFont typeface="Tahoma" panose="020B0604030504040204" pitchFamily="34" charset="0"/>
              <a:buChar char="-"/>
            </a:pPr>
            <a:r>
              <a:rPr lang="fr-FR" sz="2800" dirty="0">
                <a:effectLst/>
                <a:latin typeface="Tahoma"/>
                <a:ea typeface="MS Mincho"/>
                <a:cs typeface="Arial"/>
              </a:rPr>
              <a:t>Approbation du compte de gestion 2023</a:t>
            </a:r>
          </a:p>
          <a:p>
            <a:pPr marL="342900" lvl="0" indent="-342900">
              <a:buFont typeface="Tahoma" panose="020B0604030504040204" pitchFamily="34" charset="0"/>
              <a:buChar char="-"/>
            </a:pPr>
            <a:r>
              <a:rPr lang="fr-FR" sz="2800" dirty="0">
                <a:effectLst/>
                <a:latin typeface="Tahoma"/>
                <a:ea typeface="Tahoma"/>
                <a:cs typeface="Arial"/>
              </a:rPr>
              <a:t>Approbation du compte administratif 2023</a:t>
            </a:r>
          </a:p>
          <a:p>
            <a:pPr marL="342900" indent="-342900">
              <a:buFont typeface="Tahoma" panose="020B0604030504040204" pitchFamily="34" charset="0"/>
              <a:buChar char="-"/>
            </a:pPr>
            <a:r>
              <a:rPr lang="fr-FR" sz="2800" dirty="0">
                <a:solidFill>
                  <a:srgbClr val="000000"/>
                </a:solidFill>
                <a:effectLst/>
                <a:latin typeface="Tahoma"/>
                <a:ea typeface="Tahoma"/>
                <a:cs typeface="Arial"/>
              </a:rPr>
              <a:t>Affectation du résultat 2023</a:t>
            </a:r>
          </a:p>
          <a:p>
            <a:pPr marL="342900" indent="-342900">
              <a:buFont typeface="Tahoma" panose="020B0604030504040204" pitchFamily="34" charset="0"/>
              <a:buChar char="-"/>
            </a:pPr>
            <a:r>
              <a:rPr lang="fr-FR" sz="2800" dirty="0">
                <a:solidFill>
                  <a:srgbClr val="000000"/>
                </a:solidFill>
                <a:latin typeface="Tahoma"/>
                <a:ea typeface="Tahoma"/>
                <a:cs typeface="Arial"/>
              </a:rPr>
              <a:t>Approbation de la convention de financement et de suivi entre la MGP et le Syndicat pour les JO et Paralympiques 2024</a:t>
            </a:r>
          </a:p>
          <a:p>
            <a:pPr marL="342900" indent="-342900">
              <a:buFont typeface="Tahoma" panose="020B0604030504040204" pitchFamily="34" charset="0"/>
              <a:buChar char="-"/>
            </a:pPr>
            <a:r>
              <a:rPr lang="fr-FR" sz="2800">
                <a:solidFill>
                  <a:srgbClr val="000000"/>
                </a:solidFill>
                <a:latin typeface="Tahoma"/>
                <a:ea typeface="Tahoma"/>
                <a:cs typeface="Arial"/>
              </a:rPr>
              <a:t>Approbation du budget supplémentaire 2024</a:t>
            </a:r>
          </a:p>
          <a:p>
            <a:pPr marL="342900" indent="-342900">
              <a:buFont typeface="Tahoma" panose="020B0604030504040204" pitchFamily="34" charset="0"/>
              <a:buChar char="-"/>
            </a:pPr>
            <a:endParaRPr lang="fr-FR"/>
          </a:p>
          <a:p>
            <a:pPr marL="342900" indent="-342900">
              <a:buFont typeface="Tahoma" panose="020B0604030504040204" pitchFamily="34" charset="0"/>
              <a:buChar char="-"/>
            </a:pPr>
            <a:r>
              <a:rPr lang="fr-FR" sz="2800" dirty="0">
                <a:solidFill>
                  <a:srgbClr val="000000"/>
                </a:solidFill>
                <a:latin typeface="Tahoma"/>
                <a:ea typeface="Tahoma"/>
                <a:cs typeface="Arial"/>
              </a:rPr>
              <a:t>Bilan d’activité 2023 de la CCSPL</a:t>
            </a:r>
          </a:p>
          <a:p>
            <a:pPr marL="342900" indent="-342900">
              <a:buFont typeface="Tahoma" panose="020B0604030504040204" pitchFamily="34" charset="0"/>
              <a:buChar char="-"/>
            </a:pPr>
            <a:r>
              <a:rPr lang="fr-FR" sz="2800" dirty="0">
                <a:solidFill>
                  <a:srgbClr val="000000"/>
                </a:solidFill>
                <a:latin typeface="Tahoma"/>
                <a:ea typeface="Tahoma"/>
                <a:cs typeface="Arial"/>
              </a:rPr>
              <a:t>Rendu-compte des décisions prises par le Président</a:t>
            </a:r>
          </a:p>
          <a:p>
            <a:pPr marL="342900" indent="-342900">
              <a:buFont typeface="Tahoma" panose="020B0604030504040204" pitchFamily="34" charset="0"/>
              <a:buChar char="-"/>
            </a:pPr>
            <a:endParaRPr lang="fr-FR" sz="800" dirty="0">
              <a:solidFill>
                <a:srgbClr val="000000"/>
              </a:solidFill>
              <a:latin typeface="Tahoma"/>
              <a:ea typeface="Tahoma"/>
              <a:cs typeface="Arial"/>
            </a:endParaRPr>
          </a:p>
          <a:p>
            <a:r>
              <a:rPr lang="fr-FR" sz="2800" b="1" i="0" u="sng" strike="noStrike" dirty="0">
                <a:solidFill>
                  <a:srgbClr val="000000"/>
                </a:solidFill>
                <a:effectLst/>
                <a:latin typeface="Tahoma"/>
                <a:ea typeface="Tahoma"/>
                <a:cs typeface="Tahoma"/>
              </a:rPr>
              <a:t>Points divers</a:t>
            </a:r>
            <a:r>
              <a:rPr lang="fr-FR" sz="2800" b="1" i="0" u="none" strike="noStrike" dirty="0">
                <a:solidFill>
                  <a:srgbClr val="000000"/>
                </a:solidFill>
                <a:effectLst/>
                <a:latin typeface="Tahoma"/>
                <a:ea typeface="Tahoma"/>
                <a:cs typeface="Tahoma"/>
              </a:rPr>
              <a:t> :</a:t>
            </a:r>
          </a:p>
          <a:p>
            <a:r>
              <a:rPr lang="fr-FR" sz="2800" b="0" i="0" dirty="0">
                <a:solidFill>
                  <a:srgbClr val="000000"/>
                </a:solidFill>
                <a:effectLst/>
                <a:latin typeface="Tahoma" panose="020B0604030504040204" pitchFamily="34" charset="0"/>
              </a:rPr>
              <a:t>- Point sur la qualité du service de Velib’ Métropole et sur les échanges avec le prestataire du service</a:t>
            </a:r>
          </a:p>
          <a:p>
            <a:pPr marL="10795"/>
            <a:r>
              <a:rPr lang="fr-FR" sz="2800" b="0" i="0" dirty="0">
                <a:solidFill>
                  <a:srgbClr val="000000"/>
                </a:solidFill>
                <a:effectLst/>
                <a:latin typeface="Tahoma" panose="020B0604030504040204" pitchFamily="34" charset="0"/>
              </a:rPr>
              <a:t>- </a:t>
            </a:r>
            <a:r>
              <a:rPr lang="fr-FR" sz="2800" dirty="0">
                <a:solidFill>
                  <a:srgbClr val="000000"/>
                </a:solidFill>
                <a:latin typeface="Tahoma" panose="020B0604030504040204" pitchFamily="34" charset="0"/>
              </a:rPr>
              <a:t>Point sur les différents contentieux</a:t>
            </a:r>
            <a:br>
              <a:rPr lang="fr-FR" sz="2400" b="0" i="0" u="none" strike="noStrike" dirty="0">
                <a:solidFill>
                  <a:srgbClr val="000000"/>
                </a:solidFill>
                <a:effectLst/>
                <a:latin typeface="Tahoma" panose="020B0604030504040204" pitchFamily="34" charset="0"/>
              </a:rPr>
            </a:br>
            <a:endParaRPr lang="fr-FR"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926843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8C8D72-CD1B-DA38-82BA-9666AAE7CBE0}"/>
              </a:ext>
            </a:extLst>
          </p:cNvPr>
          <p:cNvSpPr>
            <a:spLocks noGrp="1"/>
          </p:cNvSpPr>
          <p:nvPr>
            <p:ph type="ctrTitle"/>
          </p:nvPr>
        </p:nvSpPr>
        <p:spPr>
          <a:xfrm>
            <a:off x="209320" y="1122363"/>
            <a:ext cx="8934680" cy="2387600"/>
          </a:xfrm>
        </p:spPr>
        <p:txBody>
          <a:bodyPr/>
          <a:lstStyle/>
          <a:p>
            <a:pPr algn="l"/>
            <a:r>
              <a:rPr lang="fr-FR" sz="3600" i="0" strike="noStrike" dirty="0">
                <a:solidFill>
                  <a:schemeClr val="tx1"/>
                </a:solidFill>
                <a:effectLst/>
                <a:latin typeface="Tahoma"/>
                <a:ea typeface="Tahoma"/>
                <a:cs typeface="Tahoma"/>
              </a:rPr>
              <a:t>1. </a:t>
            </a:r>
            <a:r>
              <a:rPr lang="fr-FR" sz="3600" i="0" u="sng" strike="noStrike" dirty="0">
                <a:solidFill>
                  <a:schemeClr val="tx1"/>
                </a:solidFill>
                <a:effectLst/>
                <a:latin typeface="Tahoma"/>
                <a:ea typeface="Tahoma"/>
                <a:cs typeface="Tahoma"/>
              </a:rPr>
              <a:t>Approbation du procès-verbal de la séance du 26/03/2024</a:t>
            </a:r>
            <a:r>
              <a:rPr lang="en-US" sz="3600" i="0" u="sng" strike="noStrike" dirty="0">
                <a:solidFill>
                  <a:schemeClr val="tx1"/>
                </a:solidFill>
                <a:effectLst/>
                <a:latin typeface="Tahoma"/>
                <a:ea typeface="Tahoma"/>
                <a:cs typeface="Tahoma"/>
              </a:rPr>
              <a:t>​</a:t>
            </a:r>
            <a:endParaRPr lang="fr-FR" sz="3600" dirty="0"/>
          </a:p>
        </p:txBody>
      </p:sp>
      <p:sp>
        <p:nvSpPr>
          <p:cNvPr id="3" name="Sous-titre 2">
            <a:extLst>
              <a:ext uri="{FF2B5EF4-FFF2-40B4-BE49-F238E27FC236}">
                <a16:creationId xmlns:a16="http://schemas.microsoft.com/office/drawing/2014/main" id="{051EA4DD-5DF3-9FA3-5FD1-1F7C72224F9E}"/>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4257951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326732" y="162161"/>
            <a:ext cx="8817268" cy="954107"/>
          </a:xfrm>
          <a:prstGeom prst="rect">
            <a:avLst/>
          </a:prstGeom>
          <a:noFill/>
        </p:spPr>
        <p:txBody>
          <a:bodyPr wrap="square" lIns="91440" tIns="45720" rIns="91440" bIns="45720" rtlCol="0" anchor="t">
            <a:spAutoFit/>
          </a:bodyPr>
          <a:lstStyle/>
          <a:p>
            <a:r>
              <a:rPr lang="fr-FR" sz="2800" b="1" dirty="0">
                <a:solidFill>
                  <a:schemeClr val="tx2">
                    <a:lumMod val="75000"/>
                  </a:schemeClr>
                </a:solidFill>
                <a:latin typeface="Tahoma"/>
                <a:ea typeface="Tahoma"/>
                <a:cs typeface="Tahoma"/>
              </a:rPr>
              <a:t>2024 09 – Actualisation du tableau des emplois et des effectifs</a:t>
            </a:r>
            <a:endParaRPr lang="fr-FR" sz="2800" b="1" dirty="0">
              <a:solidFill>
                <a:srgbClr val="4B6058"/>
              </a:solidFill>
              <a:latin typeface="Tahoma" panose="020B0604030504040204" pitchFamily="34" charset="0"/>
              <a:ea typeface="Tahoma" panose="020B0604030504040204" pitchFamily="34" charset="0"/>
              <a:cs typeface="Tahoma" panose="020B0604030504040204" pitchFamily="34" charset="0"/>
            </a:endParaRPr>
          </a:p>
        </p:txBody>
      </p:sp>
      <p:sp>
        <p:nvSpPr>
          <p:cNvPr id="2" name="ZoneTexte 1">
            <a:extLst>
              <a:ext uri="{FF2B5EF4-FFF2-40B4-BE49-F238E27FC236}">
                <a16:creationId xmlns:a16="http://schemas.microsoft.com/office/drawing/2014/main" id="{CAE9B56A-A4A1-913E-9DA0-3DCE310B157C}"/>
              </a:ext>
            </a:extLst>
          </p:cNvPr>
          <p:cNvSpPr txBox="1"/>
          <p:nvPr/>
        </p:nvSpPr>
        <p:spPr>
          <a:xfrm>
            <a:off x="264966" y="1116268"/>
            <a:ext cx="8614067" cy="5509200"/>
          </a:xfrm>
          <a:prstGeom prst="rect">
            <a:avLst/>
          </a:prstGeom>
          <a:noFill/>
        </p:spPr>
        <p:txBody>
          <a:bodyPr wrap="square">
            <a:spAutoFit/>
          </a:bodyPr>
          <a:lstStyle/>
          <a:p>
            <a:pPr algn="just"/>
            <a:r>
              <a:rPr lang="fr-FR" sz="3200" dirty="0">
                <a:solidFill>
                  <a:srgbClr val="000000"/>
                </a:solidFill>
                <a:effectLst/>
                <a:latin typeface="Tahoma" panose="020B0604030504040204" pitchFamily="34" charset="0"/>
                <a:ea typeface="Calibri" panose="020F0502020204030204" pitchFamily="34" charset="0"/>
                <a:cs typeface="Times New Roman" panose="02020603050405020304" pitchFamily="18" charset="0"/>
              </a:rPr>
              <a:t>La suppression de l’emploi d</a:t>
            </a:r>
            <a:r>
              <a:rPr lang="fr-FR" sz="3200" dirty="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’assistante de direction et des services fait suite au départ de l’agent en détachement fin septembre 2022 puis à sa demande de mutation. </a:t>
            </a:r>
          </a:p>
          <a:p>
            <a:pPr algn="just"/>
            <a:endParaRPr lang="fr-FR" sz="3200" dirty="0">
              <a:solidFill>
                <a:srgbClr val="000000"/>
              </a:solidFill>
              <a:latin typeface="Tahoma" panose="020B0604030504040204" pitchFamily="34" charset="0"/>
              <a:ea typeface="Times New Roman" panose="02020603050405020304" pitchFamily="18" charset="0"/>
              <a:cs typeface="Times New Roman" panose="02020603050405020304" pitchFamily="18" charset="0"/>
            </a:endParaRPr>
          </a:p>
          <a:p>
            <a:pPr algn="just"/>
            <a:r>
              <a:rPr lang="fr-FR" sz="3200" dirty="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Grâce à l’organisation mise en place, l’absence d’agent sur cet emploi pendant plus d’un an et demi n’a pas généré de difficulté particulière ni occasionné de charge de travail supplémentaire pour l’assistante des services avec qui l’activité était auparavant partagée. </a:t>
            </a:r>
            <a:endParaRPr lang="fr-FR"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96545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326733" y="184195"/>
            <a:ext cx="8490534" cy="1046440"/>
          </a:xfrm>
          <a:prstGeom prst="rect">
            <a:avLst/>
          </a:prstGeom>
          <a:noFill/>
        </p:spPr>
        <p:txBody>
          <a:bodyPr wrap="square" lIns="91440" tIns="45720" rIns="91440" bIns="45720" rtlCol="0" anchor="t">
            <a:spAutoFit/>
          </a:bodyPr>
          <a:lstStyle/>
          <a:p>
            <a:r>
              <a:rPr lang="fr-FR" sz="2400" b="1" dirty="0">
                <a:solidFill>
                  <a:schemeClr val="tx2">
                    <a:lumMod val="75000"/>
                  </a:schemeClr>
                </a:solidFill>
                <a:latin typeface="Tahoma"/>
                <a:ea typeface="Tahoma"/>
                <a:cs typeface="Tahoma"/>
              </a:rPr>
              <a:t>Délibération 2024 10 – Adhésion à la Commune de Thiais au SAVM et à la compétence Velib’</a:t>
            </a:r>
            <a:endParaRPr lang="fr-FR" sz="2400" b="1" dirty="0">
              <a:solidFill>
                <a:srgbClr val="4B6058"/>
              </a:solidFill>
              <a:latin typeface="Tahoma" panose="020B0604030504040204" pitchFamily="34" charset="0"/>
              <a:ea typeface="Tahoma" panose="020B0604030504040204" pitchFamily="34" charset="0"/>
              <a:cs typeface="Tahoma" panose="020B0604030504040204" pitchFamily="34" charset="0"/>
            </a:endParaRPr>
          </a:p>
          <a:p>
            <a:pPr algn="just"/>
            <a:endParaRPr lang="fr-FR" sz="1400" b="1" u="sng" dirty="0">
              <a:latin typeface="Tahoma" panose="020B0604030504040204" pitchFamily="34" charset="0"/>
              <a:ea typeface="Tahoma" panose="020B0604030504040204" pitchFamily="34" charset="0"/>
              <a:cs typeface="Times New Roman" panose="02020603050405020304" pitchFamily="18" charset="0"/>
            </a:endParaRPr>
          </a:p>
        </p:txBody>
      </p:sp>
      <p:sp>
        <p:nvSpPr>
          <p:cNvPr id="5" name="ZoneTexte 4">
            <a:extLst>
              <a:ext uri="{FF2B5EF4-FFF2-40B4-BE49-F238E27FC236}">
                <a16:creationId xmlns:a16="http://schemas.microsoft.com/office/drawing/2014/main" id="{0C0916C9-4E7D-487E-8BC8-89FD134AF5C8}"/>
              </a:ext>
            </a:extLst>
          </p:cNvPr>
          <p:cNvSpPr txBox="1"/>
          <p:nvPr/>
        </p:nvSpPr>
        <p:spPr>
          <a:xfrm>
            <a:off x="326733" y="930409"/>
            <a:ext cx="8614067" cy="6001643"/>
          </a:xfrm>
          <a:prstGeom prst="rect">
            <a:avLst/>
          </a:prstGeom>
          <a:noFill/>
        </p:spPr>
        <p:txBody>
          <a:bodyPr wrap="square">
            <a:spAutoFit/>
          </a:bodyPr>
          <a:lstStyle/>
          <a:p>
            <a:pPr algn="just" rtl="0" fontAlgn="base"/>
            <a:r>
              <a:rPr lang="fr-FR" sz="2400" b="0" i="0" u="none" strike="noStrike" dirty="0">
                <a:solidFill>
                  <a:srgbClr val="000000"/>
                </a:solidFill>
                <a:effectLst/>
                <a:latin typeface="Tahoma" panose="020B0604030504040204" pitchFamily="34" charset="0"/>
              </a:rPr>
              <a:t>Le Conseil municipal de la Commune de Thiais par délibération du 4 avril 2024 a décidé d’adhérer au Syndicat Autolib’ et Velib’ Métropole et à la compétence optionnelle Velib’.  </a:t>
            </a:r>
            <a:r>
              <a:rPr lang="en-US" sz="2400" b="0" i="0" u="none" strike="noStrike" dirty="0">
                <a:solidFill>
                  <a:srgbClr val="000000"/>
                </a:solidFill>
                <a:effectLst/>
                <a:latin typeface="Tahoma" panose="020B0604030504040204" pitchFamily="34" charset="0"/>
              </a:rPr>
              <a:t>​</a:t>
            </a:r>
            <a:endParaRPr lang="fr-FR" sz="2400" b="0" i="0" u="none" strike="noStrike" dirty="0">
              <a:solidFill>
                <a:srgbClr val="000000"/>
              </a:solidFill>
              <a:effectLst/>
              <a:latin typeface="Segoe UI" panose="020B0502040204020203" pitchFamily="34" charset="0"/>
            </a:endParaRPr>
          </a:p>
          <a:p>
            <a:pPr algn="just" rtl="0" fontAlgn="base"/>
            <a:r>
              <a:rPr lang="fr-FR" sz="2400" b="0" i="0" u="none" strike="noStrike" dirty="0">
                <a:solidFill>
                  <a:srgbClr val="000000"/>
                </a:solidFill>
                <a:effectLst/>
                <a:latin typeface="Tahoma" panose="020B0604030504040204" pitchFamily="34" charset="0"/>
              </a:rPr>
              <a:t>La Commune de Thiais compte plus de 31 000 habitants et présente l’avantage de compléter et de renforcer le maillage du service dans le département du Val-de-Marne avec les communes limitrophes de Vitry-sur-Seine et Choisy-le-Roi. De plus, le déploiement du Plan Vélo communal qui a été initié dès 2020 par l’EPT Grand-Orly Seine Bièvre sera prochainement développé dans les quartiers du centre-ville. Cette adhésion intervient alors que la commune va être desservie dans quelques semaines par le métro (ligne 14).</a:t>
            </a:r>
            <a:endParaRPr lang="fr-FR" sz="2400" dirty="0">
              <a:solidFill>
                <a:srgbClr val="000000"/>
              </a:solidFill>
              <a:latin typeface="Tahoma" panose="020B0604030504040204" pitchFamily="34" charset="0"/>
              <a:ea typeface="MS Mincho" panose="02020609040205080304" pitchFamily="49" charset="-128"/>
              <a:cs typeface="Times New Roman" panose="02020603050405020304" pitchFamily="18" charset="0"/>
            </a:endParaRPr>
          </a:p>
          <a:p>
            <a:pPr algn="just" rtl="0" fontAlgn="base"/>
            <a:r>
              <a:rPr lang="fr-FR" sz="2400" b="0" i="0" u="none" strike="noStrike" dirty="0">
                <a:solidFill>
                  <a:srgbClr val="000000"/>
                </a:solidFill>
                <a:effectLst/>
                <a:highlight>
                  <a:srgbClr val="FFFFFF"/>
                </a:highlight>
                <a:latin typeface="Tahoma" panose="020B0604030504040204" pitchFamily="34" charset="0"/>
              </a:rPr>
              <a:t>Le Syndicat a été convié à une réunion publique exposant le projet de déploiement du service sur le territoire de la commune (présentation jointe).</a:t>
            </a:r>
            <a:endParaRPr lang="fr-FR" sz="2400" b="1" dirty="0">
              <a:effectLst/>
              <a:latin typeface="Times New Roman" panose="020206030504050203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4275192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326732" y="-80453"/>
            <a:ext cx="8490534" cy="1046440"/>
          </a:xfrm>
          <a:prstGeom prst="rect">
            <a:avLst/>
          </a:prstGeom>
          <a:noFill/>
        </p:spPr>
        <p:txBody>
          <a:bodyPr wrap="square" lIns="91440" tIns="45720" rIns="91440" bIns="45720" rtlCol="0" anchor="t">
            <a:spAutoFit/>
          </a:bodyPr>
          <a:lstStyle/>
          <a:p>
            <a:r>
              <a:rPr lang="fr-FR" sz="2400" b="1" dirty="0">
                <a:solidFill>
                  <a:schemeClr val="tx2">
                    <a:lumMod val="75000"/>
                  </a:schemeClr>
                </a:solidFill>
                <a:latin typeface="Tahoma"/>
                <a:ea typeface="Tahoma"/>
                <a:cs typeface="Tahoma"/>
              </a:rPr>
              <a:t>2024 10 – Adhésion à la Commune de Thiais au SAVM et à la compétence Velib’</a:t>
            </a:r>
            <a:endParaRPr lang="fr-FR" sz="2400" b="1" dirty="0">
              <a:solidFill>
                <a:srgbClr val="4B6058"/>
              </a:solidFill>
              <a:latin typeface="Tahoma" panose="020B0604030504040204" pitchFamily="34" charset="0"/>
              <a:ea typeface="Tahoma" panose="020B0604030504040204" pitchFamily="34" charset="0"/>
              <a:cs typeface="Tahoma" panose="020B0604030504040204" pitchFamily="34" charset="0"/>
            </a:endParaRPr>
          </a:p>
          <a:p>
            <a:pPr algn="just"/>
            <a:endParaRPr lang="fr-FR" sz="1400" b="1" u="sng" dirty="0">
              <a:latin typeface="Tahoma" panose="020B0604030504040204" pitchFamily="34" charset="0"/>
              <a:ea typeface="Tahoma" panose="020B0604030504040204" pitchFamily="34" charset="0"/>
              <a:cs typeface="Times New Roman" panose="02020603050405020304" pitchFamily="18" charset="0"/>
            </a:endParaRPr>
          </a:p>
        </p:txBody>
      </p:sp>
      <p:pic>
        <p:nvPicPr>
          <p:cNvPr id="2" name="Image 1" descr="Une image contenant carte, texte, diagramme, atlas&#10;&#10;Description générée automatiquement">
            <a:extLst>
              <a:ext uri="{FF2B5EF4-FFF2-40B4-BE49-F238E27FC236}">
                <a16:creationId xmlns:a16="http://schemas.microsoft.com/office/drawing/2014/main" id="{DC44C396-12AC-A21B-4B8E-732525AB9B91}"/>
              </a:ext>
            </a:extLst>
          </p:cNvPr>
          <p:cNvPicPr>
            <a:picLocks noChangeAspect="1"/>
          </p:cNvPicPr>
          <p:nvPr/>
        </p:nvPicPr>
        <p:blipFill>
          <a:blip r:embed="rId3"/>
          <a:stretch>
            <a:fillRect/>
          </a:stretch>
        </p:blipFill>
        <p:spPr>
          <a:xfrm>
            <a:off x="112667" y="725214"/>
            <a:ext cx="8704599" cy="6132786"/>
          </a:xfrm>
          <a:prstGeom prst="rect">
            <a:avLst/>
          </a:prstGeom>
        </p:spPr>
      </p:pic>
    </p:spTree>
    <p:extLst>
      <p:ext uri="{BB962C8B-B14F-4D97-AF65-F5344CB8AC3E}">
        <p14:creationId xmlns:p14="http://schemas.microsoft.com/office/powerpoint/2010/main" val="1797144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123568" y="184195"/>
            <a:ext cx="9020432" cy="954107"/>
          </a:xfrm>
          <a:prstGeom prst="rect">
            <a:avLst/>
          </a:prstGeom>
          <a:noFill/>
        </p:spPr>
        <p:txBody>
          <a:bodyPr wrap="square" lIns="91440" tIns="45720" rIns="91440" bIns="45720" rtlCol="0" anchor="t">
            <a:spAutoFit/>
          </a:bodyPr>
          <a:lstStyle/>
          <a:p>
            <a:r>
              <a:rPr lang="fr-FR" sz="2800" b="1" dirty="0">
                <a:solidFill>
                  <a:schemeClr val="tx2">
                    <a:lumMod val="75000"/>
                  </a:schemeClr>
                </a:solidFill>
                <a:latin typeface="Tahoma"/>
                <a:ea typeface="Tahoma"/>
                <a:cs typeface="Tahoma"/>
              </a:rPr>
              <a:t>2024 11 - Approbation du compte de gestion 2023</a:t>
            </a:r>
            <a:endParaRPr lang="fr-FR" sz="2800" b="1" u="sng" dirty="0">
              <a:latin typeface="Tahoma" panose="020B0604030504040204" pitchFamily="34" charset="0"/>
              <a:ea typeface="Tahoma" panose="020B0604030504040204" pitchFamily="34" charset="0"/>
              <a:cs typeface="Times New Roman" panose="02020603050405020304" pitchFamily="18" charset="0"/>
            </a:endParaRPr>
          </a:p>
        </p:txBody>
      </p:sp>
      <p:sp>
        <p:nvSpPr>
          <p:cNvPr id="2" name="ZoneTexte 1">
            <a:extLst>
              <a:ext uri="{FF2B5EF4-FFF2-40B4-BE49-F238E27FC236}">
                <a16:creationId xmlns:a16="http://schemas.microsoft.com/office/drawing/2014/main" id="{9324E541-F393-2542-D51A-1E515A6AD931}"/>
              </a:ext>
            </a:extLst>
          </p:cNvPr>
          <p:cNvSpPr txBox="1"/>
          <p:nvPr/>
        </p:nvSpPr>
        <p:spPr>
          <a:xfrm>
            <a:off x="264966" y="1228397"/>
            <a:ext cx="8614067" cy="4401205"/>
          </a:xfrm>
          <a:prstGeom prst="rect">
            <a:avLst/>
          </a:prstGeom>
          <a:noFill/>
        </p:spPr>
        <p:txBody>
          <a:bodyPr wrap="square">
            <a:spAutoFit/>
          </a:bodyPr>
          <a:lstStyle/>
          <a:p>
            <a:pPr algn="just"/>
            <a:r>
              <a:rPr lang="fr-FR" sz="2800" dirty="0">
                <a:latin typeface="Tahoma"/>
                <a:ea typeface="Tahoma"/>
                <a:cs typeface="Tahoma"/>
              </a:rPr>
              <a:t>Le compte de gestion constitue la reddition des comptes du comptable à l’ordonnateur. Il doit être approuvé préalablement au compte administratif.</a:t>
            </a:r>
          </a:p>
          <a:p>
            <a:pPr algn="just"/>
            <a:endParaRPr lang="fr-FR" sz="2800" dirty="0">
              <a:latin typeface="Tahoma" panose="020B0604030504040204" pitchFamily="34" charset="0"/>
              <a:ea typeface="Tahoma" panose="020B0604030504040204" pitchFamily="34" charset="0"/>
              <a:cs typeface="Tahoma" panose="020B0604030504040204" pitchFamily="34" charset="0"/>
            </a:endParaRPr>
          </a:p>
          <a:p>
            <a:pPr algn="just"/>
            <a:r>
              <a:rPr lang="fr-FR" sz="2800" dirty="0">
                <a:latin typeface="Tahoma"/>
                <a:ea typeface="Tahoma"/>
                <a:cs typeface="Tahoma"/>
              </a:rPr>
              <a:t>Le comptable public ayant repris toutes les dépenses et recettes réelles ainsi que toutes les dépenses et recettes d’ordre, il est constaté que le compte de gestion 2023 concorde avec le compte administratif 2023 du budget principal d’Autolib’ et Velib’ Métropole.</a:t>
            </a:r>
          </a:p>
        </p:txBody>
      </p:sp>
    </p:spTree>
    <p:extLst>
      <p:ext uri="{BB962C8B-B14F-4D97-AF65-F5344CB8AC3E}">
        <p14:creationId xmlns:p14="http://schemas.microsoft.com/office/powerpoint/2010/main" val="3399401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148282" y="184195"/>
            <a:ext cx="8970376" cy="954107"/>
          </a:xfrm>
          <a:prstGeom prst="rect">
            <a:avLst/>
          </a:prstGeom>
          <a:noFill/>
        </p:spPr>
        <p:txBody>
          <a:bodyPr wrap="square" lIns="91440" tIns="45720" rIns="91440" bIns="45720" rtlCol="0" anchor="t">
            <a:spAutoFit/>
          </a:bodyPr>
          <a:lstStyle/>
          <a:p>
            <a:r>
              <a:rPr lang="fr-FR" sz="2800" b="1" dirty="0">
                <a:solidFill>
                  <a:schemeClr val="tx2">
                    <a:lumMod val="75000"/>
                  </a:schemeClr>
                </a:solidFill>
                <a:latin typeface="Tahoma"/>
                <a:ea typeface="Tahoma"/>
                <a:cs typeface="Tahoma"/>
              </a:rPr>
              <a:t>2024 12 – Approbation du compte administratif 2023</a:t>
            </a:r>
            <a:endParaRPr lang="fr-FR" sz="2800" b="1" u="sng" dirty="0">
              <a:latin typeface="Tahoma" panose="020B0604030504040204" pitchFamily="34" charset="0"/>
              <a:ea typeface="Tahoma" panose="020B0604030504040204" pitchFamily="34" charset="0"/>
              <a:cs typeface="Times New Roman" panose="02020603050405020304" pitchFamily="18" charset="0"/>
            </a:endParaRPr>
          </a:p>
        </p:txBody>
      </p:sp>
      <p:sp>
        <p:nvSpPr>
          <p:cNvPr id="2" name="ZoneTexte 1">
            <a:extLst>
              <a:ext uri="{FF2B5EF4-FFF2-40B4-BE49-F238E27FC236}">
                <a16:creationId xmlns:a16="http://schemas.microsoft.com/office/drawing/2014/main" id="{9324E541-F393-2542-D51A-1E515A6AD931}"/>
              </a:ext>
            </a:extLst>
          </p:cNvPr>
          <p:cNvSpPr txBox="1"/>
          <p:nvPr/>
        </p:nvSpPr>
        <p:spPr>
          <a:xfrm>
            <a:off x="326733" y="1567704"/>
            <a:ext cx="8614067" cy="461665"/>
          </a:xfrm>
          <a:prstGeom prst="rect">
            <a:avLst/>
          </a:prstGeom>
          <a:noFill/>
        </p:spPr>
        <p:txBody>
          <a:bodyPr wrap="square">
            <a:spAutoFit/>
          </a:bodyPr>
          <a:lstStyle/>
          <a:p>
            <a:pPr algn="just"/>
            <a:endParaRPr lang="fr-FR" sz="2400" dirty="0">
              <a:latin typeface="Tahoma"/>
              <a:ea typeface="Tahoma"/>
              <a:cs typeface="Tahoma"/>
            </a:endParaRPr>
          </a:p>
        </p:txBody>
      </p:sp>
      <p:graphicFrame>
        <p:nvGraphicFramePr>
          <p:cNvPr id="7" name="Objet 6">
            <a:extLst>
              <a:ext uri="{FF2B5EF4-FFF2-40B4-BE49-F238E27FC236}">
                <a16:creationId xmlns:a16="http://schemas.microsoft.com/office/drawing/2014/main" id="{104E94A1-CBAE-8A86-7E61-D96998E99896}"/>
              </a:ext>
            </a:extLst>
          </p:cNvPr>
          <p:cNvGraphicFramePr>
            <a:graphicFrameLocks noChangeAspect="1"/>
          </p:cNvGraphicFramePr>
          <p:nvPr>
            <p:extLst>
              <p:ext uri="{D42A27DB-BD31-4B8C-83A1-F6EECF244321}">
                <p14:modId xmlns:p14="http://schemas.microsoft.com/office/powerpoint/2010/main" val="357052543"/>
              </p:ext>
            </p:extLst>
          </p:nvPr>
        </p:nvGraphicFramePr>
        <p:xfrm>
          <a:off x="326733" y="1138302"/>
          <a:ext cx="4245267" cy="4838700"/>
        </p:xfrm>
        <a:graphic>
          <a:graphicData uri="http://schemas.openxmlformats.org/presentationml/2006/ole">
            <mc:AlternateContent xmlns:mc="http://schemas.openxmlformats.org/markup-compatibility/2006">
              <mc:Choice xmlns:v="urn:schemas-microsoft-com:vml" Requires="v">
                <p:oleObj name="Feuille de calcul" r:id="rId3" imgW="4572000" imgH="4838700" progId="Excel.Sheet.12">
                  <p:embed/>
                </p:oleObj>
              </mc:Choice>
              <mc:Fallback>
                <p:oleObj name="Feuille de calcul" r:id="rId3" imgW="4572000" imgH="4838700" progId="Excel.Sheet.12">
                  <p:embed/>
                  <p:pic>
                    <p:nvPicPr>
                      <p:cNvPr id="3" name="Objet 2">
                        <a:extLst>
                          <a:ext uri="{FF2B5EF4-FFF2-40B4-BE49-F238E27FC236}">
                            <a16:creationId xmlns:a16="http://schemas.microsoft.com/office/drawing/2014/main" id="{78BDFA85-27CD-5C64-64CB-A557FABBEE49}"/>
                          </a:ext>
                        </a:extLst>
                      </p:cNvPr>
                      <p:cNvPicPr/>
                      <p:nvPr/>
                    </p:nvPicPr>
                    <p:blipFill>
                      <a:blip r:embed="rId4"/>
                      <a:stretch>
                        <a:fillRect/>
                      </a:stretch>
                    </p:blipFill>
                    <p:spPr>
                      <a:xfrm>
                        <a:off x="326733" y="1138302"/>
                        <a:ext cx="4245267" cy="4838700"/>
                      </a:xfrm>
                      <a:prstGeom prst="rect">
                        <a:avLst/>
                      </a:prstGeom>
                    </p:spPr>
                  </p:pic>
                </p:oleObj>
              </mc:Fallback>
            </mc:AlternateContent>
          </a:graphicData>
        </a:graphic>
      </p:graphicFrame>
      <p:graphicFrame>
        <p:nvGraphicFramePr>
          <p:cNvPr id="8" name="Objet 7">
            <a:extLst>
              <a:ext uri="{FF2B5EF4-FFF2-40B4-BE49-F238E27FC236}">
                <a16:creationId xmlns:a16="http://schemas.microsoft.com/office/drawing/2014/main" id="{16FE92DC-3ACB-4204-D7B1-F169C98A7B90}"/>
              </a:ext>
            </a:extLst>
          </p:cNvPr>
          <p:cNvGraphicFramePr>
            <a:graphicFrameLocks noChangeAspect="1"/>
          </p:cNvGraphicFramePr>
          <p:nvPr>
            <p:extLst>
              <p:ext uri="{D42A27DB-BD31-4B8C-83A1-F6EECF244321}">
                <p14:modId xmlns:p14="http://schemas.microsoft.com/office/powerpoint/2010/main" val="4143273671"/>
              </p:ext>
            </p:extLst>
          </p:nvPr>
        </p:nvGraphicFramePr>
        <p:xfrm>
          <a:off x="4667326" y="1177823"/>
          <a:ext cx="4245267" cy="2954789"/>
        </p:xfrm>
        <a:graphic>
          <a:graphicData uri="http://schemas.openxmlformats.org/presentationml/2006/ole">
            <mc:AlternateContent xmlns:mc="http://schemas.openxmlformats.org/markup-compatibility/2006">
              <mc:Choice xmlns:v="urn:schemas-microsoft-com:vml" Requires="v">
                <p:oleObj name="Feuille de calcul" r:id="rId5" imgW="4572000" imgH="2628900" progId="Excel.Sheet.12">
                  <p:embed/>
                </p:oleObj>
              </mc:Choice>
              <mc:Fallback>
                <p:oleObj name="Feuille de calcul" r:id="rId5" imgW="4572000" imgH="2628900" progId="Excel.Sheet.12">
                  <p:embed/>
                  <p:pic>
                    <p:nvPicPr>
                      <p:cNvPr id="5" name="Objet 4">
                        <a:extLst>
                          <a:ext uri="{FF2B5EF4-FFF2-40B4-BE49-F238E27FC236}">
                            <a16:creationId xmlns:a16="http://schemas.microsoft.com/office/drawing/2014/main" id="{F8773BB8-D2E1-629F-8109-907D52587399}"/>
                          </a:ext>
                        </a:extLst>
                      </p:cNvPr>
                      <p:cNvPicPr/>
                      <p:nvPr/>
                    </p:nvPicPr>
                    <p:blipFill>
                      <a:blip r:embed="rId6"/>
                      <a:stretch>
                        <a:fillRect/>
                      </a:stretch>
                    </p:blipFill>
                    <p:spPr>
                      <a:xfrm>
                        <a:off x="4667326" y="1177823"/>
                        <a:ext cx="4245267" cy="2954789"/>
                      </a:xfrm>
                      <a:prstGeom prst="rect">
                        <a:avLst/>
                      </a:prstGeom>
                    </p:spPr>
                  </p:pic>
                </p:oleObj>
              </mc:Fallback>
            </mc:AlternateContent>
          </a:graphicData>
        </a:graphic>
      </p:graphicFrame>
      <p:sp>
        <p:nvSpPr>
          <p:cNvPr id="9" name="ZoneTexte 8">
            <a:extLst>
              <a:ext uri="{FF2B5EF4-FFF2-40B4-BE49-F238E27FC236}">
                <a16:creationId xmlns:a16="http://schemas.microsoft.com/office/drawing/2014/main" id="{B0DD6BBA-6096-9046-1227-94413B5D1B56}"/>
              </a:ext>
            </a:extLst>
          </p:cNvPr>
          <p:cNvSpPr txBox="1"/>
          <p:nvPr/>
        </p:nvSpPr>
        <p:spPr>
          <a:xfrm>
            <a:off x="4655451" y="5687195"/>
            <a:ext cx="4463207" cy="1077218"/>
          </a:xfrm>
          <a:prstGeom prst="rect">
            <a:avLst/>
          </a:prstGeom>
          <a:noFill/>
        </p:spPr>
        <p:txBody>
          <a:bodyPr wrap="square" lIns="91440" tIns="45720" rIns="91440" bIns="45720" rtlCol="0" anchor="t">
            <a:spAutoFit/>
          </a:bodyPr>
          <a:lstStyle/>
          <a:p>
            <a:pPr algn="just"/>
            <a:r>
              <a:rPr lang="fr-FR" sz="1600" u="sng" dirty="0"/>
              <a:t>Exécution 2023</a:t>
            </a:r>
            <a:r>
              <a:rPr lang="fr-FR" sz="1600" dirty="0"/>
              <a:t> : Stabilisation des dépenses et recettes de fonctionnement. Côté investissement, les dépenses ont fortement baissé du fait du remboursement total de l’emprunt en 2022.</a:t>
            </a:r>
            <a:endParaRPr lang="fr-FR" dirty="0"/>
          </a:p>
        </p:txBody>
      </p:sp>
      <p:graphicFrame>
        <p:nvGraphicFramePr>
          <p:cNvPr id="10" name="Objet 9">
            <a:extLst>
              <a:ext uri="{FF2B5EF4-FFF2-40B4-BE49-F238E27FC236}">
                <a16:creationId xmlns:a16="http://schemas.microsoft.com/office/drawing/2014/main" id="{9061D243-9480-BFCB-5D6D-6FECCA8FB1C0}"/>
              </a:ext>
            </a:extLst>
          </p:cNvPr>
          <p:cNvGraphicFramePr>
            <a:graphicFrameLocks noChangeAspect="1"/>
          </p:cNvGraphicFramePr>
          <p:nvPr>
            <p:extLst>
              <p:ext uri="{D42A27DB-BD31-4B8C-83A1-F6EECF244321}">
                <p14:modId xmlns:p14="http://schemas.microsoft.com/office/powerpoint/2010/main" val="2315677621"/>
              </p:ext>
            </p:extLst>
          </p:nvPr>
        </p:nvGraphicFramePr>
        <p:xfrm>
          <a:off x="4661388" y="4994377"/>
          <a:ext cx="4257142" cy="685800"/>
        </p:xfrm>
        <a:graphic>
          <a:graphicData uri="http://schemas.openxmlformats.org/presentationml/2006/ole">
            <mc:AlternateContent xmlns:mc="http://schemas.openxmlformats.org/markup-compatibility/2006">
              <mc:Choice xmlns:v="urn:schemas-microsoft-com:vml" Requires="v">
                <p:oleObj name="Feuille de calcul" r:id="rId7" imgW="4152900" imgH="685800" progId="Excel.Sheet.12">
                  <p:embed/>
                </p:oleObj>
              </mc:Choice>
              <mc:Fallback>
                <p:oleObj name="Feuille de calcul" r:id="rId7" imgW="4152900" imgH="685800" progId="Excel.Sheet.12">
                  <p:embed/>
                  <p:pic>
                    <p:nvPicPr>
                      <p:cNvPr id="7" name="Objet 6">
                        <a:extLst>
                          <a:ext uri="{FF2B5EF4-FFF2-40B4-BE49-F238E27FC236}">
                            <a16:creationId xmlns:a16="http://schemas.microsoft.com/office/drawing/2014/main" id="{8E17638C-E66B-69B7-B6AB-39D3B8EEB5FC}"/>
                          </a:ext>
                        </a:extLst>
                      </p:cNvPr>
                      <p:cNvPicPr/>
                      <p:nvPr/>
                    </p:nvPicPr>
                    <p:blipFill>
                      <a:blip r:embed="rId8"/>
                      <a:stretch>
                        <a:fillRect/>
                      </a:stretch>
                    </p:blipFill>
                    <p:spPr>
                      <a:xfrm>
                        <a:off x="4661388" y="4994377"/>
                        <a:ext cx="4257142" cy="685800"/>
                      </a:xfrm>
                      <a:prstGeom prst="rect">
                        <a:avLst/>
                      </a:prstGeom>
                    </p:spPr>
                  </p:pic>
                </p:oleObj>
              </mc:Fallback>
            </mc:AlternateContent>
          </a:graphicData>
        </a:graphic>
      </p:graphicFrame>
      <p:graphicFrame>
        <p:nvGraphicFramePr>
          <p:cNvPr id="11" name="Objet 10">
            <a:extLst>
              <a:ext uri="{FF2B5EF4-FFF2-40B4-BE49-F238E27FC236}">
                <a16:creationId xmlns:a16="http://schemas.microsoft.com/office/drawing/2014/main" id="{32664021-726A-96B0-19A5-B427A14BC28A}"/>
              </a:ext>
            </a:extLst>
          </p:cNvPr>
          <p:cNvGraphicFramePr>
            <a:graphicFrameLocks noChangeAspect="1"/>
          </p:cNvGraphicFramePr>
          <p:nvPr>
            <p:extLst>
              <p:ext uri="{D42A27DB-BD31-4B8C-83A1-F6EECF244321}">
                <p14:modId xmlns:p14="http://schemas.microsoft.com/office/powerpoint/2010/main" val="1724258442"/>
              </p:ext>
            </p:extLst>
          </p:nvPr>
        </p:nvGraphicFramePr>
        <p:xfrm>
          <a:off x="4667326" y="4214258"/>
          <a:ext cx="4245267" cy="685800"/>
        </p:xfrm>
        <a:graphic>
          <a:graphicData uri="http://schemas.openxmlformats.org/presentationml/2006/ole">
            <mc:AlternateContent xmlns:mc="http://schemas.openxmlformats.org/markup-compatibility/2006">
              <mc:Choice xmlns:v="urn:schemas-microsoft-com:vml" Requires="v">
                <p:oleObj name="Feuille de calcul" r:id="rId9" imgW="4572000" imgH="685800" progId="Excel.Sheet.12">
                  <p:embed/>
                </p:oleObj>
              </mc:Choice>
              <mc:Fallback>
                <p:oleObj name="Feuille de calcul" r:id="rId9" imgW="4572000" imgH="685800" progId="Excel.Sheet.12">
                  <p:embed/>
                  <p:pic>
                    <p:nvPicPr>
                      <p:cNvPr id="6" name="Objet 5">
                        <a:extLst>
                          <a:ext uri="{FF2B5EF4-FFF2-40B4-BE49-F238E27FC236}">
                            <a16:creationId xmlns:a16="http://schemas.microsoft.com/office/drawing/2014/main" id="{88A3F6C9-81EB-E295-F1AE-79E7BE422143}"/>
                          </a:ext>
                        </a:extLst>
                      </p:cNvPr>
                      <p:cNvPicPr/>
                      <p:nvPr/>
                    </p:nvPicPr>
                    <p:blipFill>
                      <a:blip r:embed="rId10"/>
                      <a:stretch>
                        <a:fillRect/>
                      </a:stretch>
                    </p:blipFill>
                    <p:spPr>
                      <a:xfrm>
                        <a:off x="4667326" y="4214258"/>
                        <a:ext cx="4245267" cy="685800"/>
                      </a:xfrm>
                      <a:prstGeom prst="rect">
                        <a:avLst/>
                      </a:prstGeom>
                    </p:spPr>
                  </p:pic>
                </p:oleObj>
              </mc:Fallback>
            </mc:AlternateContent>
          </a:graphicData>
        </a:graphic>
      </p:graphicFrame>
    </p:spTree>
    <p:extLst>
      <p:ext uri="{BB962C8B-B14F-4D97-AF65-F5344CB8AC3E}">
        <p14:creationId xmlns:p14="http://schemas.microsoft.com/office/powerpoint/2010/main" val="2757001361"/>
      </p:ext>
    </p:extLst>
  </p:cSld>
  <p:clrMapOvr>
    <a:masterClrMapping/>
  </p:clrMapOvr>
</p:sld>
</file>

<file path=ppt/theme/theme1.xml><?xml version="1.0" encoding="utf-8"?>
<a:theme xmlns:a="http://schemas.openxmlformats.org/drawingml/2006/main" name="Thème Office">
  <a:themeElements>
    <a:clrScheme name="Lib' 2">
      <a:dk1>
        <a:sysClr val="windowText" lastClr="000000"/>
      </a:dk1>
      <a:lt1>
        <a:sysClr val="window" lastClr="FFFFFF"/>
      </a:lt1>
      <a:dk2>
        <a:srgbClr val="5F766E"/>
      </a:dk2>
      <a:lt2>
        <a:srgbClr val="30433C"/>
      </a:lt2>
      <a:accent1>
        <a:srgbClr val="464350"/>
      </a:accent1>
      <a:accent2>
        <a:srgbClr val="514F9D"/>
      </a:accent2>
      <a:accent3>
        <a:srgbClr val="D6B021"/>
      </a:accent3>
      <a:accent4>
        <a:srgbClr val="DD563D"/>
      </a:accent4>
      <a:accent5>
        <a:srgbClr val="F6B09D"/>
      </a:accent5>
      <a:accent6>
        <a:srgbClr val="EA5164"/>
      </a:accent6>
      <a:hlink>
        <a:srgbClr val="5F766E"/>
      </a:hlink>
      <a:folHlink>
        <a:srgbClr val="5F766E"/>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a75842d0-7727-4bd7-adcb-64aee0e0d4cf">
      <UserInfo>
        <DisplayName>Ghislaine Geffroy</DisplayName>
        <AccountId>1099</AccountId>
        <AccountType/>
      </UserInfo>
      <UserInfo>
        <DisplayName>Florent Texier</DisplayName>
        <AccountId>1132</AccountId>
        <AccountType/>
      </UserInfo>
      <UserInfo>
        <DisplayName>Melody Tonolli</DisplayName>
        <AccountId>85</AccountId>
        <AccountType/>
      </UserInfo>
      <UserInfo>
        <DisplayName>Thierry Pereira</DisplayName>
        <AccountId>105</AccountId>
        <AccountType/>
      </UserInfo>
      <UserInfo>
        <DisplayName>Marthe Ozbolt</DisplayName>
        <AccountId>1874</AccountId>
        <AccountType/>
      </UserInfo>
      <UserInfo>
        <DisplayName>Malik SALEMKOUR</DisplayName>
        <AccountId>41</AccountId>
        <AccountType/>
      </UserInfo>
      <UserInfo>
        <DisplayName>Nathalie Couram</DisplayName>
        <AccountId>106</AccountId>
        <AccountType/>
      </UserInfo>
      <UserInfo>
        <DisplayName>Hugues Celier</DisplayName>
        <AccountId>2734</AccountId>
        <AccountType/>
      </UserInfo>
      <UserInfo>
        <DisplayName>Marine Thepot</DisplayName>
        <AccountId>434</AccountId>
        <AccountType/>
      </UserInfo>
      <UserInfo>
        <DisplayName>Fatima Ulrich</DisplayName>
        <AccountId>3862</AccountId>
        <AccountType/>
      </UserInfo>
    </SharedWithUsers>
    <lcf76f155ced4ddcb4097134ff3c332f xmlns="ca0b36a5-2e6a-4439-8285-f7b80704b28b">
      <Terms xmlns="http://schemas.microsoft.com/office/infopath/2007/PartnerControls"/>
    </lcf76f155ced4ddcb4097134ff3c332f>
    <TaxCatchAll xmlns="a75842d0-7727-4bd7-adcb-64aee0e0d4c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7593E4D76240A47BD8B73147240E4F5" ma:contentTypeVersion="21" ma:contentTypeDescription="Crée un document." ma:contentTypeScope="" ma:versionID="c96132e81c852bfbec40df60ff9957f3">
  <xsd:schema xmlns:xsd="http://www.w3.org/2001/XMLSchema" xmlns:xs="http://www.w3.org/2001/XMLSchema" xmlns:p="http://schemas.microsoft.com/office/2006/metadata/properties" xmlns:ns2="a75842d0-7727-4bd7-adcb-64aee0e0d4cf" xmlns:ns3="ca0b36a5-2e6a-4439-8285-f7b80704b28b" targetNamespace="http://schemas.microsoft.com/office/2006/metadata/properties" ma:root="true" ma:fieldsID="8307ecb2012f92d788cecf5c0a8cd8d0" ns2:_="" ns3:_="">
    <xsd:import namespace="a75842d0-7727-4bd7-adcb-64aee0e0d4cf"/>
    <xsd:import namespace="ca0b36a5-2e6a-4439-8285-f7b80704b28b"/>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75842d0-7727-4bd7-adcb-64aee0e0d4cf" elementFormDefault="qualified">
    <xsd:import namespace="http://schemas.microsoft.com/office/2006/documentManagement/types"/>
    <xsd:import namespace="http://schemas.microsoft.com/office/infopath/2007/PartnerControls"/>
    <xsd:element name="SharedWithUsers" ma:index="8" nillable="true" ma:displayName="Partagé avec"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description="" ma:internalName="SharedWithDetails" ma:readOnly="true">
      <xsd:simpleType>
        <xsd:restriction base="dms:Note">
          <xsd:maxLength value="255"/>
        </xsd:restriction>
      </xsd:simpleType>
    </xsd:element>
    <xsd:element name="LastSharedByUser" ma:index="10" nillable="true" ma:displayName="Dernier partage par heure par utilisateur" ma:internalName="LastSharedByUser" ma:readOnly="true">
      <xsd:simpleType>
        <xsd:restriction base="dms:Note">
          <xsd:maxLength value="255"/>
        </xsd:restriction>
      </xsd:simpleType>
    </xsd:element>
    <xsd:element name="LastSharedByTime" ma:index="11" nillable="true" ma:displayName="Dernier partage par heure" ma:description="" ma:internalName="LastSharedByTime" ma:readOnly="true">
      <xsd:simpleType>
        <xsd:restriction base="dms:DateTime"/>
      </xsd:simpleType>
    </xsd:element>
    <xsd:element name="TaxCatchAll" ma:index="25" nillable="true" ma:displayName="Taxonomy Catch All Column" ma:hidden="true" ma:list="{55ce2dac-1a52-48c3-bb98-80af4ffadb44}" ma:internalName="TaxCatchAll" ma:showField="CatchAllData" ma:web="a75842d0-7727-4bd7-adcb-64aee0e0d4c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a0b36a5-2e6a-4439-8285-f7b80704b28b"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AutoTags" ma:index="15" nillable="true" ma:displayName="MediaServiceAutoTags" ma:description="" ma:internalName="MediaServiceAutoTags"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Location" ma:index="17" nillable="true" ma:displayName="MediaServic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Balises d’images" ma:readOnly="false" ma:fieldId="{5cf76f15-5ced-4ddc-b409-7134ff3c332f}" ma:taxonomyMulti="true" ma:sspId="79ffc106-8a89-45ce-8f97-f21283b46f8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E76C959-F71C-4E1D-AEFA-6768A898FAD5}">
  <ds:schemaRefs>
    <ds:schemaRef ds:uri="a75842d0-7727-4bd7-adcb-64aee0e0d4cf"/>
    <ds:schemaRef ds:uri="ca0b36a5-2e6a-4439-8285-f7b80704b28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179BD56-E591-4E4A-872D-FDACE41E98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75842d0-7727-4bd7-adcb-64aee0e0d4cf"/>
    <ds:schemaRef ds:uri="ca0b36a5-2e6a-4439-8285-f7b80704b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65B27D8-02C5-4C50-83FE-274E6E6C444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117</TotalTime>
  <Words>881</Words>
  <Application>Microsoft Macintosh PowerPoint</Application>
  <PresentationFormat>Affichage à l'écran (4:3)</PresentationFormat>
  <Paragraphs>67</Paragraphs>
  <Slides>16</Slides>
  <Notes>10</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1</vt:i4>
      </vt:variant>
      <vt:variant>
        <vt:lpstr>Titres des diapositives</vt:lpstr>
      </vt:variant>
      <vt:variant>
        <vt:i4>16</vt:i4>
      </vt:variant>
    </vt:vector>
  </HeadingPairs>
  <TitlesOfParts>
    <vt:vector size="23" baseType="lpstr">
      <vt:lpstr>Arial</vt:lpstr>
      <vt:lpstr>Calibri</vt:lpstr>
      <vt:lpstr>Segoe UI</vt:lpstr>
      <vt:lpstr>Tahoma</vt:lpstr>
      <vt:lpstr>Times New Roman</vt:lpstr>
      <vt:lpstr>Thème Office</vt:lpstr>
      <vt:lpstr>Feuille de calcul</vt:lpstr>
      <vt:lpstr>Comité syndical  Autolib’ et Velib’ Métropole​  séance du 18 juin 2024  ​  </vt:lpstr>
      <vt:lpstr>        </vt:lpstr>
      <vt:lpstr>        </vt:lpstr>
      <vt:lpstr>1. Approbation du procès-verbal de la séance du 26/03/2024​</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Points divers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Bureau Syndical</dc:title>
  <dc:creator>Hugues Celier</dc:creator>
  <cp:lastModifiedBy>Nathalie Couram</cp:lastModifiedBy>
  <cp:revision>14</cp:revision>
  <cp:lastPrinted>2021-09-15T14:32:39Z</cp:lastPrinted>
  <dcterms:created xsi:type="dcterms:W3CDTF">2021-01-14T14:35:36Z</dcterms:created>
  <dcterms:modified xsi:type="dcterms:W3CDTF">2024-06-19T15:11:18Z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0x01010067593E4D76240A47BD8B73147240E4F5</vt:lpwstr>
  </property>
  <property fmtid="{D5CDD505-2E9C-101B-9397-08002B2CF9AE}" pid="3" name="MediaServiceImageTags">
    <vt:lpwstr/>
  </property>
</Properties>
</file>